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media/image86.jpg" ContentType="image/jpg"/>
  <Override PartName="/ppt/media/image91.jpg" ContentType="image/jpg"/>
  <Override PartName="/ppt/media/image92.jpg" ContentType="image/jpg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752" r:id="rId2"/>
    <p:sldMasterId id="2147483776" r:id="rId3"/>
  </p:sldMasterIdLst>
  <p:notesMasterIdLst>
    <p:notesMasterId r:id="rId29"/>
  </p:notesMasterIdLst>
  <p:handoutMasterIdLst>
    <p:handoutMasterId r:id="rId30"/>
  </p:handoutMasterIdLst>
  <p:sldIdLst>
    <p:sldId id="256" r:id="rId4"/>
    <p:sldId id="258" r:id="rId5"/>
    <p:sldId id="257" r:id="rId6"/>
    <p:sldId id="259" r:id="rId7"/>
    <p:sldId id="2147474381" r:id="rId8"/>
    <p:sldId id="2147474380" r:id="rId9"/>
    <p:sldId id="293" r:id="rId10"/>
    <p:sldId id="2147474384" r:id="rId11"/>
    <p:sldId id="291" r:id="rId12"/>
    <p:sldId id="2147474385" r:id="rId13"/>
    <p:sldId id="2147474386" r:id="rId14"/>
    <p:sldId id="2147474387" r:id="rId15"/>
    <p:sldId id="2147474388" r:id="rId16"/>
    <p:sldId id="2147474390" r:id="rId17"/>
    <p:sldId id="2147474391" r:id="rId18"/>
    <p:sldId id="2147474392" r:id="rId19"/>
    <p:sldId id="273" r:id="rId20"/>
    <p:sldId id="275" r:id="rId21"/>
    <p:sldId id="272" r:id="rId22"/>
    <p:sldId id="274" r:id="rId23"/>
    <p:sldId id="290" r:id="rId24"/>
    <p:sldId id="2147474383" r:id="rId25"/>
    <p:sldId id="2147474377" r:id="rId26"/>
    <p:sldId id="2147474378" r:id="rId27"/>
    <p:sldId id="2147474379" r:id="rId28"/>
  </p:sldIdLst>
  <p:sldSz cx="12192000" cy="6858000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Elevance Sans" panose="020B0604020202020204" charset="0"/>
      <p:regular r:id="rId35"/>
      <p:bold r:id="rId36"/>
      <p:italic r:id="rId37"/>
      <p:boldItalic r:id="rId38"/>
    </p:embeddedFont>
    <p:embeddedFont>
      <p:font typeface="Elevance Sans Medium" panose="020B0604020202020204" charset="0"/>
      <p:regular r:id="rId39"/>
      <p:bold r:id="rId40"/>
      <p:italic r:id="rId41"/>
      <p:boldItalic r:id="rId42"/>
    </p:embeddedFont>
    <p:embeddedFont>
      <p:font typeface="Elevance Sans Semibold" panose="020B0604020202020204" charset="0"/>
      <p:regular r:id="rId43"/>
      <p:bold r:id="rId44"/>
      <p:italic r:id="rId45"/>
      <p:boldItalic r:id="rId46"/>
    </p:embeddedFont>
    <p:embeddedFont>
      <p:font typeface="Wingdings 3" panose="05040102010807070707" pitchFamily="18" charset="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orient="horz" pos="2856" userDrawn="1">
          <p15:clr>
            <a:srgbClr val="A4A3A4"/>
          </p15:clr>
        </p15:guide>
        <p15:guide id="5" orient="horz" pos="1368" userDrawn="1">
          <p15:clr>
            <a:srgbClr val="A4A3A4"/>
          </p15:clr>
        </p15:guide>
        <p15:guide id="6" pos="4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70E010-A620-FEC8-F9CF-97A6EF17AED2}" name="Goff, Jillian L." initials="JG" userId="S::AD36374@ad.wellpoint.com::859ef74e-35ab-4a9d-8120-077cae5cbb82" providerId="AD"/>
  <p188:author id="{EAEC6C15-F87A-9612-A5AD-1D0D64E6A6B0}" name="Dek, Ronny" initials="RD" userId="S::AF87195@ad.wellpoint.com::afc3e044-5838-439c-936c-8547b612f457" providerId="AD"/>
  <p188:author id="{752FCD8B-A2BA-7942-1D7C-EF9A27D5DB75}" name="Smith, Haley" initials="" userId="S::AH38670@ad.wellpoint.com::a02c4fa9-e565-46e7-8da6-a3ada627dd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E112"/>
    <a:srgbClr val="FF8D79"/>
    <a:srgbClr val="104B8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851"/>
    <p:restoredTop sz="96110"/>
  </p:normalViewPr>
  <p:slideViewPr>
    <p:cSldViewPr snapToGrid="0">
      <p:cViewPr varScale="1">
        <p:scale>
          <a:sx n="103" d="100"/>
          <a:sy n="103" d="100"/>
        </p:scale>
        <p:origin x="114" y="276"/>
      </p:cViewPr>
      <p:guideLst>
        <p:guide orient="horz" pos="1248"/>
        <p:guide pos="3840"/>
        <p:guide orient="horz" pos="744"/>
        <p:guide orient="horz" pos="2856"/>
        <p:guide orient="horz" pos="1368"/>
        <p:guide pos="4872"/>
      </p:guideLst>
    </p:cSldViewPr>
  </p:slideViewPr>
  <p:outlineViewPr>
    <p:cViewPr>
      <p:scale>
        <a:sx n="33" d="100"/>
        <a:sy n="33" d="100"/>
      </p:scale>
      <p:origin x="0" y="-379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4152" y="90"/>
      </p:cViewPr>
      <p:guideLst/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9356ED-06CA-4A19-A21B-0F40374B22BD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2131AC2-C82A-41A4-8B88-436944C0D433}">
      <dgm:prSet/>
      <dgm:spPr/>
      <dgm:t>
        <a:bodyPr/>
        <a:lstStyle/>
        <a:p>
          <a:r>
            <a:rPr lang="en-US" dirty="0"/>
            <a:t>Your Retiree Healthcare Team</a:t>
          </a:r>
        </a:p>
      </dgm:t>
    </dgm:pt>
    <dgm:pt modelId="{4ED6439E-7C8D-4EAB-8EB6-C177C3F14B76}" type="parTrans" cxnId="{5613625A-B022-4300-9192-F0D5AC8A3796}">
      <dgm:prSet/>
      <dgm:spPr/>
      <dgm:t>
        <a:bodyPr/>
        <a:lstStyle/>
        <a:p>
          <a:endParaRPr lang="en-US"/>
        </a:p>
      </dgm:t>
    </dgm:pt>
    <dgm:pt modelId="{EDDD7161-1C8C-4424-BA50-DF86C0D39C54}" type="sibTrans" cxnId="{5613625A-B022-4300-9192-F0D5AC8A3796}">
      <dgm:prSet/>
      <dgm:spPr/>
      <dgm:t>
        <a:bodyPr/>
        <a:lstStyle/>
        <a:p>
          <a:endParaRPr lang="en-US"/>
        </a:p>
      </dgm:t>
    </dgm:pt>
    <dgm:pt modelId="{215B35A5-1DAF-4E27-930A-FAA1214D9E19}">
      <dgm:prSet/>
      <dgm:spPr/>
      <dgm:t>
        <a:bodyPr/>
        <a:lstStyle/>
        <a:p>
          <a:r>
            <a:rPr lang="en-US"/>
            <a:t>Retiree Service Center at Benistar</a:t>
          </a:r>
        </a:p>
      </dgm:t>
    </dgm:pt>
    <dgm:pt modelId="{0C3E0135-FD17-49FB-85D6-80B661D98A39}" type="parTrans" cxnId="{4AA55F7F-9B9E-43D5-BBE2-0F00CD798840}">
      <dgm:prSet/>
      <dgm:spPr/>
      <dgm:t>
        <a:bodyPr/>
        <a:lstStyle/>
        <a:p>
          <a:endParaRPr lang="en-US"/>
        </a:p>
      </dgm:t>
    </dgm:pt>
    <dgm:pt modelId="{7926CDE9-B871-4F84-8D4A-F86EBED55E2B}" type="sibTrans" cxnId="{4AA55F7F-9B9E-43D5-BBE2-0F00CD798840}">
      <dgm:prSet/>
      <dgm:spPr/>
      <dgm:t>
        <a:bodyPr/>
        <a:lstStyle/>
        <a:p>
          <a:endParaRPr lang="en-US"/>
        </a:p>
      </dgm:t>
    </dgm:pt>
    <dgm:pt modelId="{85FB18EE-1757-401C-9F4A-3ABD9EF295AC}">
      <dgm:prSet/>
      <dgm:spPr/>
      <dgm:t>
        <a:bodyPr/>
        <a:lstStyle/>
        <a:p>
          <a:r>
            <a:rPr lang="en-US" dirty="0"/>
            <a:t>Plan Details Anthem</a:t>
          </a:r>
        </a:p>
      </dgm:t>
    </dgm:pt>
    <dgm:pt modelId="{12AA787A-6D80-4ED4-B5CC-3C463C490DD3}" type="parTrans" cxnId="{59EAC769-E630-4493-933B-68BFEE226903}">
      <dgm:prSet/>
      <dgm:spPr/>
      <dgm:t>
        <a:bodyPr/>
        <a:lstStyle/>
        <a:p>
          <a:endParaRPr lang="en-US"/>
        </a:p>
      </dgm:t>
    </dgm:pt>
    <dgm:pt modelId="{4512A2B5-67D8-4365-B483-9FDFA7F9E2C3}" type="sibTrans" cxnId="{59EAC769-E630-4493-933B-68BFEE226903}">
      <dgm:prSet/>
      <dgm:spPr/>
      <dgm:t>
        <a:bodyPr/>
        <a:lstStyle/>
        <a:p>
          <a:endParaRPr lang="en-US"/>
        </a:p>
      </dgm:t>
    </dgm:pt>
    <dgm:pt modelId="{0E4E846B-ED88-466B-9FCD-59CECF4C4B89}">
      <dgm:prSet/>
      <dgm:spPr/>
      <dgm:t>
        <a:bodyPr/>
        <a:lstStyle/>
        <a:p>
          <a:r>
            <a:rPr lang="en-US" dirty="0"/>
            <a:t>Plan Details Express Scripts</a:t>
          </a:r>
        </a:p>
      </dgm:t>
    </dgm:pt>
    <dgm:pt modelId="{A085A483-374D-4E4B-9217-29773568ADAB}" type="parTrans" cxnId="{B5CE5B3C-41FA-4481-848B-F4594374AA90}">
      <dgm:prSet/>
      <dgm:spPr/>
      <dgm:t>
        <a:bodyPr/>
        <a:lstStyle/>
        <a:p>
          <a:endParaRPr lang="en-US"/>
        </a:p>
      </dgm:t>
    </dgm:pt>
    <dgm:pt modelId="{727509FF-4BE4-47ED-A5B8-DCAC671D3344}" type="sibTrans" cxnId="{B5CE5B3C-41FA-4481-848B-F4594374AA90}">
      <dgm:prSet/>
      <dgm:spPr/>
      <dgm:t>
        <a:bodyPr/>
        <a:lstStyle/>
        <a:p>
          <a:endParaRPr lang="en-US"/>
        </a:p>
      </dgm:t>
    </dgm:pt>
    <dgm:pt modelId="{AF58A2AC-0ECA-44E4-8B64-68757631C223}">
      <dgm:prSet/>
      <dgm:spPr/>
      <dgm:t>
        <a:bodyPr/>
        <a:lstStyle/>
        <a:p>
          <a:r>
            <a:rPr lang="en-US" dirty="0"/>
            <a:t>FAQs</a:t>
          </a:r>
        </a:p>
      </dgm:t>
    </dgm:pt>
    <dgm:pt modelId="{17519852-5F95-4757-9DA6-7FB0880F3D2F}" type="parTrans" cxnId="{948CE25F-BF9E-48BC-9E1F-B2FDCCC2E9D5}">
      <dgm:prSet/>
      <dgm:spPr/>
      <dgm:t>
        <a:bodyPr/>
        <a:lstStyle/>
        <a:p>
          <a:endParaRPr lang="en-US"/>
        </a:p>
      </dgm:t>
    </dgm:pt>
    <dgm:pt modelId="{44C572E0-89D8-4983-9BC1-FF1404CFD0B4}" type="sibTrans" cxnId="{948CE25F-BF9E-48BC-9E1F-B2FDCCC2E9D5}">
      <dgm:prSet/>
      <dgm:spPr/>
      <dgm:t>
        <a:bodyPr/>
        <a:lstStyle/>
        <a:p>
          <a:endParaRPr lang="en-US"/>
        </a:p>
      </dgm:t>
    </dgm:pt>
    <dgm:pt modelId="{526BF7EE-4766-411E-8127-B9D8E386E20A}">
      <dgm:prSet/>
      <dgm:spPr/>
      <dgm:t>
        <a:bodyPr/>
        <a:lstStyle/>
        <a:p>
          <a:r>
            <a:rPr lang="en-US" dirty="0"/>
            <a:t>Open Q&amp;A</a:t>
          </a:r>
        </a:p>
      </dgm:t>
    </dgm:pt>
    <dgm:pt modelId="{6FB17A9E-1B7E-487C-A2A5-C31205AF50DC}" type="parTrans" cxnId="{A6628877-DA99-4FF3-9FBD-F80CED5EC769}">
      <dgm:prSet/>
      <dgm:spPr/>
      <dgm:t>
        <a:bodyPr/>
        <a:lstStyle/>
        <a:p>
          <a:endParaRPr lang="en-US"/>
        </a:p>
      </dgm:t>
    </dgm:pt>
    <dgm:pt modelId="{368BC1C5-1934-49D4-AEBF-51B600AFEA17}" type="sibTrans" cxnId="{A6628877-DA99-4FF3-9FBD-F80CED5EC769}">
      <dgm:prSet/>
      <dgm:spPr/>
      <dgm:t>
        <a:bodyPr/>
        <a:lstStyle/>
        <a:p>
          <a:endParaRPr lang="en-US"/>
        </a:p>
      </dgm:t>
    </dgm:pt>
    <dgm:pt modelId="{5A44F53A-97CA-C143-A748-DF8E73E791DB}">
      <dgm:prSet/>
      <dgm:spPr/>
      <dgm:t>
        <a:bodyPr/>
        <a:lstStyle/>
        <a:p>
          <a:r>
            <a:rPr lang="en-US" dirty="0"/>
            <a:t>Medicare 101 Overview</a:t>
          </a:r>
        </a:p>
      </dgm:t>
    </dgm:pt>
    <dgm:pt modelId="{F36CAD30-C537-0542-AE7B-9DA26B420768}" type="parTrans" cxnId="{AC330976-3478-904D-9649-F508EC7142C1}">
      <dgm:prSet/>
      <dgm:spPr/>
    </dgm:pt>
    <dgm:pt modelId="{1008016B-6AC1-E64D-AE03-7476DDF05BF9}" type="sibTrans" cxnId="{AC330976-3478-904D-9649-F508EC7142C1}">
      <dgm:prSet/>
      <dgm:spPr/>
    </dgm:pt>
    <dgm:pt modelId="{E2BE96CD-D494-254C-B817-8885C6B691F9}">
      <dgm:prSet/>
      <dgm:spPr/>
      <dgm:t>
        <a:bodyPr/>
        <a:lstStyle/>
        <a:p>
          <a:r>
            <a:rPr lang="en-US" dirty="0"/>
            <a:t>Next Steps and Enrollment</a:t>
          </a:r>
        </a:p>
      </dgm:t>
    </dgm:pt>
    <dgm:pt modelId="{E1DDEED8-BF15-B84F-A4C2-8FC1263F4234}" type="parTrans" cxnId="{8852CA58-FF0D-284F-9FF0-D5CD66F16076}">
      <dgm:prSet/>
      <dgm:spPr/>
    </dgm:pt>
    <dgm:pt modelId="{89176662-260D-1D49-B1C2-A8BAE6DF33DE}" type="sibTrans" cxnId="{8852CA58-FF0D-284F-9FF0-D5CD66F16076}">
      <dgm:prSet/>
      <dgm:spPr/>
    </dgm:pt>
    <dgm:pt modelId="{9E3CE66B-18C6-7343-8E72-731217FD363A}" type="pres">
      <dgm:prSet presAssocID="{919356ED-06CA-4A19-A21B-0F40374B22BD}" presName="vert0" presStyleCnt="0">
        <dgm:presLayoutVars>
          <dgm:dir/>
          <dgm:animOne val="branch"/>
          <dgm:animLvl val="lvl"/>
        </dgm:presLayoutVars>
      </dgm:prSet>
      <dgm:spPr/>
    </dgm:pt>
    <dgm:pt modelId="{F07CE3A9-0DB4-5449-AD55-D47110E8DC3B}" type="pres">
      <dgm:prSet presAssocID="{D2131AC2-C82A-41A4-8B88-436944C0D433}" presName="thickLine" presStyleLbl="alignNode1" presStyleIdx="0" presStyleCnt="8"/>
      <dgm:spPr/>
    </dgm:pt>
    <dgm:pt modelId="{20AF69C9-2806-F448-BAC2-FF72369FAAE7}" type="pres">
      <dgm:prSet presAssocID="{D2131AC2-C82A-41A4-8B88-436944C0D433}" presName="horz1" presStyleCnt="0"/>
      <dgm:spPr/>
    </dgm:pt>
    <dgm:pt modelId="{F02401B9-B111-A14C-9817-A8DFC73CB079}" type="pres">
      <dgm:prSet presAssocID="{D2131AC2-C82A-41A4-8B88-436944C0D433}" presName="tx1" presStyleLbl="revTx" presStyleIdx="0" presStyleCnt="8"/>
      <dgm:spPr/>
    </dgm:pt>
    <dgm:pt modelId="{02990940-6899-7540-BF72-15EB82239B9A}" type="pres">
      <dgm:prSet presAssocID="{D2131AC2-C82A-41A4-8B88-436944C0D433}" presName="vert1" presStyleCnt="0"/>
      <dgm:spPr/>
    </dgm:pt>
    <dgm:pt modelId="{8EC569DB-B855-B142-954A-F699C975C6C4}" type="pres">
      <dgm:prSet presAssocID="{215B35A5-1DAF-4E27-930A-FAA1214D9E19}" presName="thickLine" presStyleLbl="alignNode1" presStyleIdx="1" presStyleCnt="8"/>
      <dgm:spPr/>
    </dgm:pt>
    <dgm:pt modelId="{46F04C7E-CC04-9847-B505-EB0C62F34F5B}" type="pres">
      <dgm:prSet presAssocID="{215B35A5-1DAF-4E27-930A-FAA1214D9E19}" presName="horz1" presStyleCnt="0"/>
      <dgm:spPr/>
    </dgm:pt>
    <dgm:pt modelId="{565E9BFB-5A6E-EF42-9725-E80996774F77}" type="pres">
      <dgm:prSet presAssocID="{215B35A5-1DAF-4E27-930A-FAA1214D9E19}" presName="tx1" presStyleLbl="revTx" presStyleIdx="1" presStyleCnt="8"/>
      <dgm:spPr/>
    </dgm:pt>
    <dgm:pt modelId="{77DB3126-AEE4-0E4F-9571-37B8746F52D9}" type="pres">
      <dgm:prSet presAssocID="{215B35A5-1DAF-4E27-930A-FAA1214D9E19}" presName="vert1" presStyleCnt="0"/>
      <dgm:spPr/>
    </dgm:pt>
    <dgm:pt modelId="{EED95025-0E1C-F04E-8C06-367A88A4DC11}" type="pres">
      <dgm:prSet presAssocID="{5A44F53A-97CA-C143-A748-DF8E73E791DB}" presName="thickLine" presStyleLbl="alignNode1" presStyleIdx="2" presStyleCnt="8"/>
      <dgm:spPr/>
    </dgm:pt>
    <dgm:pt modelId="{47C97700-37B7-DB4E-B349-21A7524CCFE2}" type="pres">
      <dgm:prSet presAssocID="{5A44F53A-97CA-C143-A748-DF8E73E791DB}" presName="horz1" presStyleCnt="0"/>
      <dgm:spPr/>
    </dgm:pt>
    <dgm:pt modelId="{E13F774E-1CEB-A94E-80C6-BBE23399930E}" type="pres">
      <dgm:prSet presAssocID="{5A44F53A-97CA-C143-A748-DF8E73E791DB}" presName="tx1" presStyleLbl="revTx" presStyleIdx="2" presStyleCnt="8"/>
      <dgm:spPr/>
    </dgm:pt>
    <dgm:pt modelId="{BD5B8CB4-1C93-7345-A7B5-3A09CE67D5C5}" type="pres">
      <dgm:prSet presAssocID="{5A44F53A-97CA-C143-A748-DF8E73E791DB}" presName="vert1" presStyleCnt="0"/>
      <dgm:spPr/>
    </dgm:pt>
    <dgm:pt modelId="{AB0FAC6B-642E-9A4E-9EC0-635D00BA28EC}" type="pres">
      <dgm:prSet presAssocID="{85FB18EE-1757-401C-9F4A-3ABD9EF295AC}" presName="thickLine" presStyleLbl="alignNode1" presStyleIdx="3" presStyleCnt="8"/>
      <dgm:spPr/>
    </dgm:pt>
    <dgm:pt modelId="{FAA45FF0-5376-0A49-9328-882C8B918813}" type="pres">
      <dgm:prSet presAssocID="{85FB18EE-1757-401C-9F4A-3ABD9EF295AC}" presName="horz1" presStyleCnt="0"/>
      <dgm:spPr/>
    </dgm:pt>
    <dgm:pt modelId="{302389CD-1FA1-244D-97CD-60D84FDAA06E}" type="pres">
      <dgm:prSet presAssocID="{85FB18EE-1757-401C-9F4A-3ABD9EF295AC}" presName="tx1" presStyleLbl="revTx" presStyleIdx="3" presStyleCnt="8"/>
      <dgm:spPr/>
    </dgm:pt>
    <dgm:pt modelId="{4F642EEF-C4BE-D943-A932-A1CBBF6ED7F2}" type="pres">
      <dgm:prSet presAssocID="{85FB18EE-1757-401C-9F4A-3ABD9EF295AC}" presName="vert1" presStyleCnt="0"/>
      <dgm:spPr/>
    </dgm:pt>
    <dgm:pt modelId="{3DF8EB47-302D-9A4D-8B24-D571C3661BC6}" type="pres">
      <dgm:prSet presAssocID="{0E4E846B-ED88-466B-9FCD-59CECF4C4B89}" presName="thickLine" presStyleLbl="alignNode1" presStyleIdx="4" presStyleCnt="8"/>
      <dgm:spPr/>
    </dgm:pt>
    <dgm:pt modelId="{FBAD391C-EFE1-EA4D-8AA4-24956A68E11B}" type="pres">
      <dgm:prSet presAssocID="{0E4E846B-ED88-466B-9FCD-59CECF4C4B89}" presName="horz1" presStyleCnt="0"/>
      <dgm:spPr/>
    </dgm:pt>
    <dgm:pt modelId="{1CDB934F-BA38-B44A-8EE3-9FC18BC6335F}" type="pres">
      <dgm:prSet presAssocID="{0E4E846B-ED88-466B-9FCD-59CECF4C4B89}" presName="tx1" presStyleLbl="revTx" presStyleIdx="4" presStyleCnt="8"/>
      <dgm:spPr/>
    </dgm:pt>
    <dgm:pt modelId="{D7D9E5B8-6566-AC4A-A8AF-DB379165210A}" type="pres">
      <dgm:prSet presAssocID="{0E4E846B-ED88-466B-9FCD-59CECF4C4B89}" presName="vert1" presStyleCnt="0"/>
      <dgm:spPr/>
    </dgm:pt>
    <dgm:pt modelId="{4BCD1FC3-025E-A243-88EF-186AAF2489EE}" type="pres">
      <dgm:prSet presAssocID="{E2BE96CD-D494-254C-B817-8885C6B691F9}" presName="thickLine" presStyleLbl="alignNode1" presStyleIdx="5" presStyleCnt="8"/>
      <dgm:spPr/>
    </dgm:pt>
    <dgm:pt modelId="{2EDBD55A-267C-0443-9A06-DF615C2395F0}" type="pres">
      <dgm:prSet presAssocID="{E2BE96CD-D494-254C-B817-8885C6B691F9}" presName="horz1" presStyleCnt="0"/>
      <dgm:spPr/>
    </dgm:pt>
    <dgm:pt modelId="{C994B3A7-EF00-EE44-99CE-48C9CC0832AF}" type="pres">
      <dgm:prSet presAssocID="{E2BE96CD-D494-254C-B817-8885C6B691F9}" presName="tx1" presStyleLbl="revTx" presStyleIdx="5" presStyleCnt="8"/>
      <dgm:spPr/>
    </dgm:pt>
    <dgm:pt modelId="{03E50FF3-D33D-1A44-A397-13EE33998A55}" type="pres">
      <dgm:prSet presAssocID="{E2BE96CD-D494-254C-B817-8885C6B691F9}" presName="vert1" presStyleCnt="0"/>
      <dgm:spPr/>
    </dgm:pt>
    <dgm:pt modelId="{7C413187-112E-0B44-AE21-0545DB1E56F5}" type="pres">
      <dgm:prSet presAssocID="{AF58A2AC-0ECA-44E4-8B64-68757631C223}" presName="thickLine" presStyleLbl="alignNode1" presStyleIdx="6" presStyleCnt="8"/>
      <dgm:spPr/>
    </dgm:pt>
    <dgm:pt modelId="{091C2B22-167C-3848-B85A-E8F6DE6E70B2}" type="pres">
      <dgm:prSet presAssocID="{AF58A2AC-0ECA-44E4-8B64-68757631C223}" presName="horz1" presStyleCnt="0"/>
      <dgm:spPr/>
    </dgm:pt>
    <dgm:pt modelId="{371D8051-46B6-2344-97EE-ACC11816B20C}" type="pres">
      <dgm:prSet presAssocID="{AF58A2AC-0ECA-44E4-8B64-68757631C223}" presName="tx1" presStyleLbl="revTx" presStyleIdx="6" presStyleCnt="8"/>
      <dgm:spPr/>
    </dgm:pt>
    <dgm:pt modelId="{6C852225-F033-A14C-8F99-62706F634921}" type="pres">
      <dgm:prSet presAssocID="{AF58A2AC-0ECA-44E4-8B64-68757631C223}" presName="vert1" presStyleCnt="0"/>
      <dgm:spPr/>
    </dgm:pt>
    <dgm:pt modelId="{4707B081-5D58-1E45-BF3A-7EB18E6664B3}" type="pres">
      <dgm:prSet presAssocID="{526BF7EE-4766-411E-8127-B9D8E386E20A}" presName="thickLine" presStyleLbl="alignNode1" presStyleIdx="7" presStyleCnt="8"/>
      <dgm:spPr/>
    </dgm:pt>
    <dgm:pt modelId="{48227408-65DE-D748-ACA3-39043EE98728}" type="pres">
      <dgm:prSet presAssocID="{526BF7EE-4766-411E-8127-B9D8E386E20A}" presName="horz1" presStyleCnt="0"/>
      <dgm:spPr/>
    </dgm:pt>
    <dgm:pt modelId="{1DE434AC-065A-E446-8328-BE08BBB820AD}" type="pres">
      <dgm:prSet presAssocID="{526BF7EE-4766-411E-8127-B9D8E386E20A}" presName="tx1" presStyleLbl="revTx" presStyleIdx="7" presStyleCnt="8"/>
      <dgm:spPr/>
    </dgm:pt>
    <dgm:pt modelId="{72612A08-3719-3940-A5F3-20813A9AA27F}" type="pres">
      <dgm:prSet presAssocID="{526BF7EE-4766-411E-8127-B9D8E386E20A}" presName="vert1" presStyleCnt="0"/>
      <dgm:spPr/>
    </dgm:pt>
  </dgm:ptLst>
  <dgm:cxnLst>
    <dgm:cxn modelId="{9492D21E-BD78-B847-B87C-C9E370B90975}" type="presOf" srcId="{E2BE96CD-D494-254C-B817-8885C6B691F9}" destId="{C994B3A7-EF00-EE44-99CE-48C9CC0832AF}" srcOrd="0" destOrd="0" presId="urn:microsoft.com/office/officeart/2008/layout/LinedList"/>
    <dgm:cxn modelId="{B5CE5B3C-41FA-4481-848B-F4594374AA90}" srcId="{919356ED-06CA-4A19-A21B-0F40374B22BD}" destId="{0E4E846B-ED88-466B-9FCD-59CECF4C4B89}" srcOrd="4" destOrd="0" parTransId="{A085A483-374D-4E4B-9217-29773568ADAB}" sibTransId="{727509FF-4BE4-47ED-A5B8-DCAC671D3344}"/>
    <dgm:cxn modelId="{948CE25F-BF9E-48BC-9E1F-B2FDCCC2E9D5}" srcId="{919356ED-06CA-4A19-A21B-0F40374B22BD}" destId="{AF58A2AC-0ECA-44E4-8B64-68757631C223}" srcOrd="6" destOrd="0" parTransId="{17519852-5F95-4757-9DA6-7FB0880F3D2F}" sibTransId="{44C572E0-89D8-4983-9BC1-FF1404CFD0B4}"/>
    <dgm:cxn modelId="{4AF58765-A1C7-824B-AA33-CF1D7291ADED}" type="presOf" srcId="{215B35A5-1DAF-4E27-930A-FAA1214D9E19}" destId="{565E9BFB-5A6E-EF42-9725-E80996774F77}" srcOrd="0" destOrd="0" presId="urn:microsoft.com/office/officeart/2008/layout/LinedList"/>
    <dgm:cxn modelId="{59EAC769-E630-4493-933B-68BFEE226903}" srcId="{919356ED-06CA-4A19-A21B-0F40374B22BD}" destId="{85FB18EE-1757-401C-9F4A-3ABD9EF295AC}" srcOrd="3" destOrd="0" parTransId="{12AA787A-6D80-4ED4-B5CC-3C463C490DD3}" sibTransId="{4512A2B5-67D8-4365-B483-9FDFA7F9E2C3}"/>
    <dgm:cxn modelId="{AC330976-3478-904D-9649-F508EC7142C1}" srcId="{919356ED-06CA-4A19-A21B-0F40374B22BD}" destId="{5A44F53A-97CA-C143-A748-DF8E73E791DB}" srcOrd="2" destOrd="0" parTransId="{F36CAD30-C537-0542-AE7B-9DA26B420768}" sibTransId="{1008016B-6AC1-E64D-AE03-7476DDF05BF9}"/>
    <dgm:cxn modelId="{A6628877-DA99-4FF3-9FBD-F80CED5EC769}" srcId="{919356ED-06CA-4A19-A21B-0F40374B22BD}" destId="{526BF7EE-4766-411E-8127-B9D8E386E20A}" srcOrd="7" destOrd="0" parTransId="{6FB17A9E-1B7E-487C-A2A5-C31205AF50DC}" sibTransId="{368BC1C5-1934-49D4-AEBF-51B600AFEA17}"/>
    <dgm:cxn modelId="{8852CA58-FF0D-284F-9FF0-D5CD66F16076}" srcId="{919356ED-06CA-4A19-A21B-0F40374B22BD}" destId="{E2BE96CD-D494-254C-B817-8885C6B691F9}" srcOrd="5" destOrd="0" parTransId="{E1DDEED8-BF15-B84F-A4C2-8FC1263F4234}" sibTransId="{89176662-260D-1D49-B1C2-A8BAE6DF33DE}"/>
    <dgm:cxn modelId="{5613625A-B022-4300-9192-F0D5AC8A3796}" srcId="{919356ED-06CA-4A19-A21B-0F40374B22BD}" destId="{D2131AC2-C82A-41A4-8B88-436944C0D433}" srcOrd="0" destOrd="0" parTransId="{4ED6439E-7C8D-4EAB-8EB6-C177C3F14B76}" sibTransId="{EDDD7161-1C8C-4424-BA50-DF86C0D39C54}"/>
    <dgm:cxn modelId="{4AA55F7F-9B9E-43D5-BBE2-0F00CD798840}" srcId="{919356ED-06CA-4A19-A21B-0F40374B22BD}" destId="{215B35A5-1DAF-4E27-930A-FAA1214D9E19}" srcOrd="1" destOrd="0" parTransId="{0C3E0135-FD17-49FB-85D6-80B661D98A39}" sibTransId="{7926CDE9-B871-4F84-8D4A-F86EBED55E2B}"/>
    <dgm:cxn modelId="{C07CCB8C-8F2B-5C4D-BECF-C7B7AFAB5502}" type="presOf" srcId="{919356ED-06CA-4A19-A21B-0F40374B22BD}" destId="{9E3CE66B-18C6-7343-8E72-731217FD363A}" srcOrd="0" destOrd="0" presId="urn:microsoft.com/office/officeart/2008/layout/LinedList"/>
    <dgm:cxn modelId="{021E18A5-366C-FA40-9557-8828FA74FCB0}" type="presOf" srcId="{0E4E846B-ED88-466B-9FCD-59CECF4C4B89}" destId="{1CDB934F-BA38-B44A-8EE3-9FC18BC6335F}" srcOrd="0" destOrd="0" presId="urn:microsoft.com/office/officeart/2008/layout/LinedList"/>
    <dgm:cxn modelId="{5DF69CAA-64D9-C644-8200-8D9B0CEA2834}" type="presOf" srcId="{D2131AC2-C82A-41A4-8B88-436944C0D433}" destId="{F02401B9-B111-A14C-9817-A8DFC73CB079}" srcOrd="0" destOrd="0" presId="urn:microsoft.com/office/officeart/2008/layout/LinedList"/>
    <dgm:cxn modelId="{40280EB1-1001-7242-9C7E-6F63A069E27E}" type="presOf" srcId="{5A44F53A-97CA-C143-A748-DF8E73E791DB}" destId="{E13F774E-1CEB-A94E-80C6-BBE23399930E}" srcOrd="0" destOrd="0" presId="urn:microsoft.com/office/officeart/2008/layout/LinedList"/>
    <dgm:cxn modelId="{59C9DCB1-1DAC-9247-AF50-E990C572B471}" type="presOf" srcId="{526BF7EE-4766-411E-8127-B9D8E386E20A}" destId="{1DE434AC-065A-E446-8328-BE08BBB820AD}" srcOrd="0" destOrd="0" presId="urn:microsoft.com/office/officeart/2008/layout/LinedList"/>
    <dgm:cxn modelId="{2002B4D8-6EA1-6443-B8CF-F707DEC507E9}" type="presOf" srcId="{85FB18EE-1757-401C-9F4A-3ABD9EF295AC}" destId="{302389CD-1FA1-244D-97CD-60D84FDAA06E}" srcOrd="0" destOrd="0" presId="urn:microsoft.com/office/officeart/2008/layout/LinedList"/>
    <dgm:cxn modelId="{9E1DB3FA-F869-304C-B79A-5198EBBCAA1B}" type="presOf" srcId="{AF58A2AC-0ECA-44E4-8B64-68757631C223}" destId="{371D8051-46B6-2344-97EE-ACC11816B20C}" srcOrd="0" destOrd="0" presId="urn:microsoft.com/office/officeart/2008/layout/LinedList"/>
    <dgm:cxn modelId="{93464D9F-E561-2944-A50B-808A4631E551}" type="presParOf" srcId="{9E3CE66B-18C6-7343-8E72-731217FD363A}" destId="{F07CE3A9-0DB4-5449-AD55-D47110E8DC3B}" srcOrd="0" destOrd="0" presId="urn:microsoft.com/office/officeart/2008/layout/LinedList"/>
    <dgm:cxn modelId="{7B3CF093-DDCA-5649-A518-21672883B9F1}" type="presParOf" srcId="{9E3CE66B-18C6-7343-8E72-731217FD363A}" destId="{20AF69C9-2806-F448-BAC2-FF72369FAAE7}" srcOrd="1" destOrd="0" presId="urn:microsoft.com/office/officeart/2008/layout/LinedList"/>
    <dgm:cxn modelId="{B304725C-891F-7545-A51C-3C40EB76BDD6}" type="presParOf" srcId="{20AF69C9-2806-F448-BAC2-FF72369FAAE7}" destId="{F02401B9-B111-A14C-9817-A8DFC73CB079}" srcOrd="0" destOrd="0" presId="urn:microsoft.com/office/officeart/2008/layout/LinedList"/>
    <dgm:cxn modelId="{2E7B0BBE-C6B5-9747-A4FA-7A2834C9E749}" type="presParOf" srcId="{20AF69C9-2806-F448-BAC2-FF72369FAAE7}" destId="{02990940-6899-7540-BF72-15EB82239B9A}" srcOrd="1" destOrd="0" presId="urn:microsoft.com/office/officeart/2008/layout/LinedList"/>
    <dgm:cxn modelId="{6B051345-EAF2-F047-878E-B07320369A9A}" type="presParOf" srcId="{9E3CE66B-18C6-7343-8E72-731217FD363A}" destId="{8EC569DB-B855-B142-954A-F699C975C6C4}" srcOrd="2" destOrd="0" presId="urn:microsoft.com/office/officeart/2008/layout/LinedList"/>
    <dgm:cxn modelId="{6CFD6382-CA87-B941-A7D1-0B073F79BDF4}" type="presParOf" srcId="{9E3CE66B-18C6-7343-8E72-731217FD363A}" destId="{46F04C7E-CC04-9847-B505-EB0C62F34F5B}" srcOrd="3" destOrd="0" presId="urn:microsoft.com/office/officeart/2008/layout/LinedList"/>
    <dgm:cxn modelId="{A4E2C7A6-D799-434D-9D1B-BAA5DDA74733}" type="presParOf" srcId="{46F04C7E-CC04-9847-B505-EB0C62F34F5B}" destId="{565E9BFB-5A6E-EF42-9725-E80996774F77}" srcOrd="0" destOrd="0" presId="urn:microsoft.com/office/officeart/2008/layout/LinedList"/>
    <dgm:cxn modelId="{F59C607A-E5C5-304A-979A-B2C84D8608C8}" type="presParOf" srcId="{46F04C7E-CC04-9847-B505-EB0C62F34F5B}" destId="{77DB3126-AEE4-0E4F-9571-37B8746F52D9}" srcOrd="1" destOrd="0" presId="urn:microsoft.com/office/officeart/2008/layout/LinedList"/>
    <dgm:cxn modelId="{F9D61ECC-595D-B046-A770-279A0A22708B}" type="presParOf" srcId="{9E3CE66B-18C6-7343-8E72-731217FD363A}" destId="{EED95025-0E1C-F04E-8C06-367A88A4DC11}" srcOrd="4" destOrd="0" presId="urn:microsoft.com/office/officeart/2008/layout/LinedList"/>
    <dgm:cxn modelId="{E753364D-F251-3C43-93E2-1F17132A3858}" type="presParOf" srcId="{9E3CE66B-18C6-7343-8E72-731217FD363A}" destId="{47C97700-37B7-DB4E-B349-21A7524CCFE2}" srcOrd="5" destOrd="0" presId="urn:microsoft.com/office/officeart/2008/layout/LinedList"/>
    <dgm:cxn modelId="{2EDBFCFE-B152-7A41-8551-240F907F0341}" type="presParOf" srcId="{47C97700-37B7-DB4E-B349-21A7524CCFE2}" destId="{E13F774E-1CEB-A94E-80C6-BBE23399930E}" srcOrd="0" destOrd="0" presId="urn:microsoft.com/office/officeart/2008/layout/LinedList"/>
    <dgm:cxn modelId="{D0F49C25-02F5-E540-8E86-0B68F98A1BD7}" type="presParOf" srcId="{47C97700-37B7-DB4E-B349-21A7524CCFE2}" destId="{BD5B8CB4-1C93-7345-A7B5-3A09CE67D5C5}" srcOrd="1" destOrd="0" presId="urn:microsoft.com/office/officeart/2008/layout/LinedList"/>
    <dgm:cxn modelId="{236E8474-1B99-474D-85E7-ECD8A41CCC11}" type="presParOf" srcId="{9E3CE66B-18C6-7343-8E72-731217FD363A}" destId="{AB0FAC6B-642E-9A4E-9EC0-635D00BA28EC}" srcOrd="6" destOrd="0" presId="urn:microsoft.com/office/officeart/2008/layout/LinedList"/>
    <dgm:cxn modelId="{39043B0F-2753-CF43-820F-1F6F37334F29}" type="presParOf" srcId="{9E3CE66B-18C6-7343-8E72-731217FD363A}" destId="{FAA45FF0-5376-0A49-9328-882C8B918813}" srcOrd="7" destOrd="0" presId="urn:microsoft.com/office/officeart/2008/layout/LinedList"/>
    <dgm:cxn modelId="{8FE66544-55B0-264D-9CB3-095F44A45430}" type="presParOf" srcId="{FAA45FF0-5376-0A49-9328-882C8B918813}" destId="{302389CD-1FA1-244D-97CD-60D84FDAA06E}" srcOrd="0" destOrd="0" presId="urn:microsoft.com/office/officeart/2008/layout/LinedList"/>
    <dgm:cxn modelId="{AD9EE607-7CDC-C045-A785-5201BBAF4FB1}" type="presParOf" srcId="{FAA45FF0-5376-0A49-9328-882C8B918813}" destId="{4F642EEF-C4BE-D943-A932-A1CBBF6ED7F2}" srcOrd="1" destOrd="0" presId="urn:microsoft.com/office/officeart/2008/layout/LinedList"/>
    <dgm:cxn modelId="{08C1F286-703A-F341-B3B4-1E2D92D39C26}" type="presParOf" srcId="{9E3CE66B-18C6-7343-8E72-731217FD363A}" destId="{3DF8EB47-302D-9A4D-8B24-D571C3661BC6}" srcOrd="8" destOrd="0" presId="urn:microsoft.com/office/officeart/2008/layout/LinedList"/>
    <dgm:cxn modelId="{95D558DC-BDED-424E-B23F-9FF1AE86335F}" type="presParOf" srcId="{9E3CE66B-18C6-7343-8E72-731217FD363A}" destId="{FBAD391C-EFE1-EA4D-8AA4-24956A68E11B}" srcOrd="9" destOrd="0" presId="urn:microsoft.com/office/officeart/2008/layout/LinedList"/>
    <dgm:cxn modelId="{FA5B5CC9-AE31-B14A-A63B-1BFD1EEA3DC8}" type="presParOf" srcId="{FBAD391C-EFE1-EA4D-8AA4-24956A68E11B}" destId="{1CDB934F-BA38-B44A-8EE3-9FC18BC6335F}" srcOrd="0" destOrd="0" presId="urn:microsoft.com/office/officeart/2008/layout/LinedList"/>
    <dgm:cxn modelId="{E6366859-A4C7-B14C-848F-BD79690DB77E}" type="presParOf" srcId="{FBAD391C-EFE1-EA4D-8AA4-24956A68E11B}" destId="{D7D9E5B8-6566-AC4A-A8AF-DB379165210A}" srcOrd="1" destOrd="0" presId="urn:microsoft.com/office/officeart/2008/layout/LinedList"/>
    <dgm:cxn modelId="{DC8EA49F-CD90-5F4D-ACF4-73C10382CCB7}" type="presParOf" srcId="{9E3CE66B-18C6-7343-8E72-731217FD363A}" destId="{4BCD1FC3-025E-A243-88EF-186AAF2489EE}" srcOrd="10" destOrd="0" presId="urn:microsoft.com/office/officeart/2008/layout/LinedList"/>
    <dgm:cxn modelId="{70AC7F3F-6C1F-6748-AF3F-376FE4A0FD82}" type="presParOf" srcId="{9E3CE66B-18C6-7343-8E72-731217FD363A}" destId="{2EDBD55A-267C-0443-9A06-DF615C2395F0}" srcOrd="11" destOrd="0" presId="urn:microsoft.com/office/officeart/2008/layout/LinedList"/>
    <dgm:cxn modelId="{71F6ACB6-AA48-F747-AAAE-4226B1ACC19C}" type="presParOf" srcId="{2EDBD55A-267C-0443-9A06-DF615C2395F0}" destId="{C994B3A7-EF00-EE44-99CE-48C9CC0832AF}" srcOrd="0" destOrd="0" presId="urn:microsoft.com/office/officeart/2008/layout/LinedList"/>
    <dgm:cxn modelId="{7497AD53-030A-804D-96B9-470CB79C4636}" type="presParOf" srcId="{2EDBD55A-267C-0443-9A06-DF615C2395F0}" destId="{03E50FF3-D33D-1A44-A397-13EE33998A55}" srcOrd="1" destOrd="0" presId="urn:microsoft.com/office/officeart/2008/layout/LinedList"/>
    <dgm:cxn modelId="{F8EC602A-C536-EB44-94F7-8E7B1AD77427}" type="presParOf" srcId="{9E3CE66B-18C6-7343-8E72-731217FD363A}" destId="{7C413187-112E-0B44-AE21-0545DB1E56F5}" srcOrd="12" destOrd="0" presId="urn:microsoft.com/office/officeart/2008/layout/LinedList"/>
    <dgm:cxn modelId="{A266C78E-3156-5B4A-85CB-A8A0A85C0DB9}" type="presParOf" srcId="{9E3CE66B-18C6-7343-8E72-731217FD363A}" destId="{091C2B22-167C-3848-B85A-E8F6DE6E70B2}" srcOrd="13" destOrd="0" presId="urn:microsoft.com/office/officeart/2008/layout/LinedList"/>
    <dgm:cxn modelId="{752FF186-3DB3-004A-A468-4EDC3041E244}" type="presParOf" srcId="{091C2B22-167C-3848-B85A-E8F6DE6E70B2}" destId="{371D8051-46B6-2344-97EE-ACC11816B20C}" srcOrd="0" destOrd="0" presId="urn:microsoft.com/office/officeart/2008/layout/LinedList"/>
    <dgm:cxn modelId="{62149E9B-E8A4-CE40-829B-0740D5BE6914}" type="presParOf" srcId="{091C2B22-167C-3848-B85A-E8F6DE6E70B2}" destId="{6C852225-F033-A14C-8F99-62706F634921}" srcOrd="1" destOrd="0" presId="urn:microsoft.com/office/officeart/2008/layout/LinedList"/>
    <dgm:cxn modelId="{743E3D65-2CAF-BB4A-8F7B-5ABD8262F2C5}" type="presParOf" srcId="{9E3CE66B-18C6-7343-8E72-731217FD363A}" destId="{4707B081-5D58-1E45-BF3A-7EB18E6664B3}" srcOrd="14" destOrd="0" presId="urn:microsoft.com/office/officeart/2008/layout/LinedList"/>
    <dgm:cxn modelId="{55BAD062-7CD9-0547-83AB-021AE6EFBEF2}" type="presParOf" srcId="{9E3CE66B-18C6-7343-8E72-731217FD363A}" destId="{48227408-65DE-D748-ACA3-39043EE98728}" srcOrd="15" destOrd="0" presId="urn:microsoft.com/office/officeart/2008/layout/LinedList"/>
    <dgm:cxn modelId="{BA736144-1C7E-F149-86DB-B4DEF14BC2F3}" type="presParOf" srcId="{48227408-65DE-D748-ACA3-39043EE98728}" destId="{1DE434AC-065A-E446-8328-BE08BBB820AD}" srcOrd="0" destOrd="0" presId="urn:microsoft.com/office/officeart/2008/layout/LinedList"/>
    <dgm:cxn modelId="{6698B96A-A773-8140-9F35-9B00A4435A6A}" type="presParOf" srcId="{48227408-65DE-D748-ACA3-39043EE98728}" destId="{72612A08-3719-3940-A5F3-20813A9AA27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CE3A9-0DB4-5449-AD55-D47110E8DC3B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1B9-B111-A14C-9817-A8DFC73CB079}">
      <dsp:nvSpPr>
        <dsp:cNvPr id="0" name=""/>
        <dsp:cNvSpPr/>
      </dsp:nvSpPr>
      <dsp:spPr>
        <a:xfrm>
          <a:off x="0" y="0"/>
          <a:ext cx="10515600" cy="54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Your Retiree Healthcare Team</a:t>
          </a:r>
        </a:p>
      </dsp:txBody>
      <dsp:txXfrm>
        <a:off x="0" y="0"/>
        <a:ext cx="10515600" cy="544068"/>
      </dsp:txXfrm>
    </dsp:sp>
    <dsp:sp modelId="{8EC569DB-B855-B142-954A-F699C975C6C4}">
      <dsp:nvSpPr>
        <dsp:cNvPr id="0" name=""/>
        <dsp:cNvSpPr/>
      </dsp:nvSpPr>
      <dsp:spPr>
        <a:xfrm>
          <a:off x="0" y="544068"/>
          <a:ext cx="10515600" cy="0"/>
        </a:xfrm>
        <a:prstGeom prst="line">
          <a:avLst/>
        </a:prstGeom>
        <a:solidFill>
          <a:schemeClr val="accent5">
            <a:hueOff val="-1736021"/>
            <a:satOff val="-118"/>
            <a:lumOff val="280"/>
            <a:alphaOff val="0"/>
          </a:schemeClr>
        </a:solidFill>
        <a:ln w="19050" cap="flat" cmpd="sng" algn="ctr">
          <a:solidFill>
            <a:schemeClr val="accent5">
              <a:hueOff val="-1736021"/>
              <a:satOff val="-118"/>
              <a:lumOff val="2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E9BFB-5A6E-EF42-9725-E80996774F77}">
      <dsp:nvSpPr>
        <dsp:cNvPr id="0" name=""/>
        <dsp:cNvSpPr/>
      </dsp:nvSpPr>
      <dsp:spPr>
        <a:xfrm>
          <a:off x="0" y="544068"/>
          <a:ext cx="10515600" cy="54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Retiree Service Center at Benistar</a:t>
          </a:r>
        </a:p>
      </dsp:txBody>
      <dsp:txXfrm>
        <a:off x="0" y="544068"/>
        <a:ext cx="10515600" cy="544068"/>
      </dsp:txXfrm>
    </dsp:sp>
    <dsp:sp modelId="{EED95025-0E1C-F04E-8C06-367A88A4DC11}">
      <dsp:nvSpPr>
        <dsp:cNvPr id="0" name=""/>
        <dsp:cNvSpPr/>
      </dsp:nvSpPr>
      <dsp:spPr>
        <a:xfrm>
          <a:off x="0" y="1088136"/>
          <a:ext cx="10515600" cy="0"/>
        </a:xfrm>
        <a:prstGeom prst="line">
          <a:avLst/>
        </a:prstGeom>
        <a:solidFill>
          <a:schemeClr val="accent5">
            <a:hueOff val="-3472043"/>
            <a:satOff val="-236"/>
            <a:lumOff val="560"/>
            <a:alphaOff val="0"/>
          </a:schemeClr>
        </a:solidFill>
        <a:ln w="19050" cap="flat" cmpd="sng" algn="ctr">
          <a:solidFill>
            <a:schemeClr val="accent5">
              <a:hueOff val="-3472043"/>
              <a:satOff val="-236"/>
              <a:lumOff val="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3F774E-1CEB-A94E-80C6-BBE23399930E}">
      <dsp:nvSpPr>
        <dsp:cNvPr id="0" name=""/>
        <dsp:cNvSpPr/>
      </dsp:nvSpPr>
      <dsp:spPr>
        <a:xfrm>
          <a:off x="0" y="1088136"/>
          <a:ext cx="10515600" cy="54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Medicare 101 Overview</a:t>
          </a:r>
        </a:p>
      </dsp:txBody>
      <dsp:txXfrm>
        <a:off x="0" y="1088136"/>
        <a:ext cx="10515600" cy="544068"/>
      </dsp:txXfrm>
    </dsp:sp>
    <dsp:sp modelId="{AB0FAC6B-642E-9A4E-9EC0-635D00BA28EC}">
      <dsp:nvSpPr>
        <dsp:cNvPr id="0" name=""/>
        <dsp:cNvSpPr/>
      </dsp:nvSpPr>
      <dsp:spPr>
        <a:xfrm>
          <a:off x="0" y="1632204"/>
          <a:ext cx="10515600" cy="0"/>
        </a:xfrm>
        <a:prstGeom prst="line">
          <a:avLst/>
        </a:prstGeom>
        <a:solidFill>
          <a:schemeClr val="accent5">
            <a:hueOff val="-5208064"/>
            <a:satOff val="-354"/>
            <a:lumOff val="840"/>
            <a:alphaOff val="0"/>
          </a:schemeClr>
        </a:solidFill>
        <a:ln w="19050" cap="flat" cmpd="sng" algn="ctr">
          <a:solidFill>
            <a:schemeClr val="accent5">
              <a:hueOff val="-5208064"/>
              <a:satOff val="-354"/>
              <a:lumOff val="8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389CD-1FA1-244D-97CD-60D84FDAA06E}">
      <dsp:nvSpPr>
        <dsp:cNvPr id="0" name=""/>
        <dsp:cNvSpPr/>
      </dsp:nvSpPr>
      <dsp:spPr>
        <a:xfrm>
          <a:off x="0" y="1632204"/>
          <a:ext cx="10515600" cy="54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Plan Details Anthem</a:t>
          </a:r>
        </a:p>
      </dsp:txBody>
      <dsp:txXfrm>
        <a:off x="0" y="1632204"/>
        <a:ext cx="10515600" cy="544068"/>
      </dsp:txXfrm>
    </dsp:sp>
    <dsp:sp modelId="{3DF8EB47-302D-9A4D-8B24-D571C3661BC6}">
      <dsp:nvSpPr>
        <dsp:cNvPr id="0" name=""/>
        <dsp:cNvSpPr/>
      </dsp:nvSpPr>
      <dsp:spPr>
        <a:xfrm>
          <a:off x="0" y="2176272"/>
          <a:ext cx="10515600" cy="0"/>
        </a:xfrm>
        <a:prstGeom prst="line">
          <a:avLst/>
        </a:prstGeom>
        <a:solidFill>
          <a:schemeClr val="accent5">
            <a:hueOff val="-6944086"/>
            <a:satOff val="-472"/>
            <a:lumOff val="1121"/>
            <a:alphaOff val="0"/>
          </a:schemeClr>
        </a:solidFill>
        <a:ln w="19050" cap="flat" cmpd="sng" algn="ctr">
          <a:solidFill>
            <a:schemeClr val="accent5">
              <a:hueOff val="-6944086"/>
              <a:satOff val="-472"/>
              <a:lumOff val="1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B934F-BA38-B44A-8EE3-9FC18BC6335F}">
      <dsp:nvSpPr>
        <dsp:cNvPr id="0" name=""/>
        <dsp:cNvSpPr/>
      </dsp:nvSpPr>
      <dsp:spPr>
        <a:xfrm>
          <a:off x="0" y="2176272"/>
          <a:ext cx="10515600" cy="54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Plan Details Express Scripts</a:t>
          </a:r>
        </a:p>
      </dsp:txBody>
      <dsp:txXfrm>
        <a:off x="0" y="2176272"/>
        <a:ext cx="10515600" cy="544068"/>
      </dsp:txXfrm>
    </dsp:sp>
    <dsp:sp modelId="{4BCD1FC3-025E-A243-88EF-186AAF2489EE}">
      <dsp:nvSpPr>
        <dsp:cNvPr id="0" name=""/>
        <dsp:cNvSpPr/>
      </dsp:nvSpPr>
      <dsp:spPr>
        <a:xfrm>
          <a:off x="0" y="2720340"/>
          <a:ext cx="10515600" cy="0"/>
        </a:xfrm>
        <a:prstGeom prst="line">
          <a:avLst/>
        </a:prstGeom>
        <a:solidFill>
          <a:schemeClr val="accent5">
            <a:hueOff val="-8680107"/>
            <a:satOff val="-590"/>
            <a:lumOff val="1401"/>
            <a:alphaOff val="0"/>
          </a:schemeClr>
        </a:solidFill>
        <a:ln w="19050" cap="flat" cmpd="sng" algn="ctr">
          <a:solidFill>
            <a:schemeClr val="accent5">
              <a:hueOff val="-8680107"/>
              <a:satOff val="-590"/>
              <a:lumOff val="1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94B3A7-EF00-EE44-99CE-48C9CC0832AF}">
      <dsp:nvSpPr>
        <dsp:cNvPr id="0" name=""/>
        <dsp:cNvSpPr/>
      </dsp:nvSpPr>
      <dsp:spPr>
        <a:xfrm>
          <a:off x="0" y="2720340"/>
          <a:ext cx="10515600" cy="54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Next Steps and Enrollment</a:t>
          </a:r>
        </a:p>
      </dsp:txBody>
      <dsp:txXfrm>
        <a:off x="0" y="2720340"/>
        <a:ext cx="10515600" cy="544068"/>
      </dsp:txXfrm>
    </dsp:sp>
    <dsp:sp modelId="{7C413187-112E-0B44-AE21-0545DB1E56F5}">
      <dsp:nvSpPr>
        <dsp:cNvPr id="0" name=""/>
        <dsp:cNvSpPr/>
      </dsp:nvSpPr>
      <dsp:spPr>
        <a:xfrm>
          <a:off x="0" y="3264408"/>
          <a:ext cx="10515600" cy="0"/>
        </a:xfrm>
        <a:prstGeom prst="line">
          <a:avLst/>
        </a:prstGeom>
        <a:solidFill>
          <a:schemeClr val="accent5">
            <a:hueOff val="-10416129"/>
            <a:satOff val="-708"/>
            <a:lumOff val="1681"/>
            <a:alphaOff val="0"/>
          </a:schemeClr>
        </a:solidFill>
        <a:ln w="19050" cap="flat" cmpd="sng" algn="ctr">
          <a:solidFill>
            <a:schemeClr val="accent5">
              <a:hueOff val="-10416129"/>
              <a:satOff val="-708"/>
              <a:lumOff val="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D8051-46B6-2344-97EE-ACC11816B20C}">
      <dsp:nvSpPr>
        <dsp:cNvPr id="0" name=""/>
        <dsp:cNvSpPr/>
      </dsp:nvSpPr>
      <dsp:spPr>
        <a:xfrm>
          <a:off x="0" y="3264408"/>
          <a:ext cx="10515600" cy="54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FAQs</a:t>
          </a:r>
        </a:p>
      </dsp:txBody>
      <dsp:txXfrm>
        <a:off x="0" y="3264408"/>
        <a:ext cx="10515600" cy="544068"/>
      </dsp:txXfrm>
    </dsp:sp>
    <dsp:sp modelId="{4707B081-5D58-1E45-BF3A-7EB18E6664B3}">
      <dsp:nvSpPr>
        <dsp:cNvPr id="0" name=""/>
        <dsp:cNvSpPr/>
      </dsp:nvSpPr>
      <dsp:spPr>
        <a:xfrm>
          <a:off x="0" y="3808476"/>
          <a:ext cx="10515600" cy="0"/>
        </a:xfrm>
        <a:prstGeom prst="line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434AC-065A-E446-8328-BE08BBB820AD}">
      <dsp:nvSpPr>
        <dsp:cNvPr id="0" name=""/>
        <dsp:cNvSpPr/>
      </dsp:nvSpPr>
      <dsp:spPr>
        <a:xfrm>
          <a:off x="0" y="3808476"/>
          <a:ext cx="10515600" cy="544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Open Q&amp;A</a:t>
          </a:r>
        </a:p>
      </dsp:txBody>
      <dsp:txXfrm>
        <a:off x="0" y="3808476"/>
        <a:ext cx="10515600" cy="544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D882D-D352-42A3-83A2-9E2DD84D95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17510-BC90-4485-9D28-F34DD32B51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769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99692-7C9B-AD42-B65C-B0137A9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9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59E34-4EFB-421A-AC9B-0EEFCEB4E2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45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39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Relationship Id="rId30" Type="http://schemas.openxmlformats.org/officeDocument/2006/relationships/image" Target="../media/image35.png"/><Relationship Id="rId35" Type="http://schemas.openxmlformats.org/officeDocument/2006/relationships/image" Target="../media/image40.svg"/><Relationship Id="rId8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sv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pn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sv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laceholder">
            <a:extLst>
              <a:ext uri="{FF2B5EF4-FFF2-40B4-BE49-F238E27FC236}">
                <a16:creationId xmlns:a16="http://schemas.microsoft.com/office/drawing/2014/main" id="{217CD112-C39A-42FC-7CB0-36A2C1EF160B}"/>
              </a:ext>
            </a:extLst>
          </p:cNvPr>
          <p:cNvSpPr/>
          <p:nvPr/>
        </p:nvSpPr>
        <p:spPr>
          <a:xfrm>
            <a:off x="453898" y="6340494"/>
            <a:ext cx="1397765" cy="2103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LOGO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9B2C29C-BB64-9C50-C267-10F401761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638" y="409781"/>
            <a:ext cx="934480" cy="196335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75729E3-72C6-BAD5-2E10-25734785C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1912" y="2667000"/>
            <a:ext cx="840088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05AC6-9FBA-434E-BB3D-C7EE78677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192" y="3547872"/>
            <a:ext cx="6696319" cy="1451796"/>
          </a:xfrm>
        </p:spPr>
        <p:txBody>
          <a:bodyPr vert="horz" anchor="t"/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9BAEB-A94F-439F-B9CE-0030334E1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056" y="5102352"/>
            <a:ext cx="3808643" cy="52578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80326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BD2943-DB3A-6F45-8E73-6B1C54FB6CB8}"/>
              </a:ext>
            </a:extLst>
          </p:cNvPr>
          <p:cNvSpPr/>
          <p:nvPr/>
        </p:nvSpPr>
        <p:spPr>
          <a:xfrm>
            <a:off x="0" y="0"/>
            <a:ext cx="12192000" cy="1207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note">
            <a:extLst>
              <a:ext uri="{FF2B5EF4-FFF2-40B4-BE49-F238E27FC236}">
                <a16:creationId xmlns:a16="http://schemas.microsoft.com/office/drawing/2014/main" id="{C268028F-64C9-6FF4-84FB-EFD2604CF68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793E11-CA7F-4409-AF5F-4334AE72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7A85B65-3501-0238-98BC-9304E036B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694049"/>
            <a:ext cx="11280775" cy="4313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40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1C78565D-E0EA-7473-4471-C556356351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37868D-9B84-AE4F-B833-8E8C7F585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5EBD5-3136-174B-831A-04B8DF69E5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E52CE3-22DF-5A41-9EAD-D5575B39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063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719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E4D345-2197-6D4C-8F0D-3BC6B2AB1F25}"/>
              </a:ext>
            </a:extLst>
          </p:cNvPr>
          <p:cNvSpPr/>
          <p:nvPr/>
        </p:nvSpPr>
        <p:spPr>
          <a:xfrm>
            <a:off x="0" y="0"/>
            <a:ext cx="12192000" cy="1207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Footnote">
            <a:extLst>
              <a:ext uri="{FF2B5EF4-FFF2-40B4-BE49-F238E27FC236}">
                <a16:creationId xmlns:a16="http://schemas.microsoft.com/office/drawing/2014/main" id="{D397B3BA-C3BD-6624-FEA2-126EC6B485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37868D-9B84-AE4F-B833-8E8C7F585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4048"/>
            <a:ext cx="11274552" cy="82296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14C1B55-FB49-1B45-80DF-F67865047AC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691640"/>
            <a:ext cx="5529263" cy="4315460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E53746-D2D1-A542-9C3B-7212794588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063" y="1691640"/>
            <a:ext cx="5529263" cy="4315460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3299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40D946FB-F683-103F-C864-C90EDA4E0F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1CAC1E-A9D0-C348-9CA5-ACB7F2A85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4048"/>
            <a:ext cx="11274552" cy="82296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5AB35AA-8D35-7641-A957-D4B0335C4E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91640"/>
            <a:ext cx="3609976" cy="4315460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BAB0896-32F4-184C-AB6B-8BD1DC29ED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8536" y="1691640"/>
            <a:ext cx="3609976" cy="4315460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7AFD7F-3700-A74E-A770-258AE72917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9872" y="1691640"/>
            <a:ext cx="3611880" cy="4315460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5400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1B14E8-876B-374C-8CD3-A164EDD6BA34}"/>
              </a:ext>
            </a:extLst>
          </p:cNvPr>
          <p:cNvSpPr/>
          <p:nvPr/>
        </p:nvSpPr>
        <p:spPr>
          <a:xfrm>
            <a:off x="0" y="0"/>
            <a:ext cx="12192000" cy="1207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Footnote">
            <a:extLst>
              <a:ext uri="{FF2B5EF4-FFF2-40B4-BE49-F238E27FC236}">
                <a16:creationId xmlns:a16="http://schemas.microsoft.com/office/drawing/2014/main" id="{98DD4C66-1AAE-6CFB-C0CA-3F14743607A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1CAC1E-A9D0-C348-9CA5-ACB7F2A85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4048"/>
            <a:ext cx="11274552" cy="82296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1C43114-B0E1-2846-9078-B6D57EAF70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91640"/>
            <a:ext cx="3609976" cy="4315460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D2D7DA2-C532-15AF-46A1-1F18637FDE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89488" y="1691640"/>
            <a:ext cx="3609976" cy="4315460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A8D06F1-E2FE-2D4C-F97B-AB56180465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1776" y="1691640"/>
            <a:ext cx="3609976" cy="4315460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947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note">
            <a:extLst>
              <a:ext uri="{FF2B5EF4-FFF2-40B4-BE49-F238E27FC236}">
                <a16:creationId xmlns:a16="http://schemas.microsoft.com/office/drawing/2014/main" id="{175D26F3-8BA6-2353-616F-08473FA79A7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0785959-5330-1348-AA72-B8F3DECC25C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91640"/>
            <a:ext cx="2641210" cy="4315460"/>
          </a:xfrm>
        </p:spPr>
        <p:txBody>
          <a:bodyPr rIns="182880"/>
          <a:lstStyle>
            <a:lvl1pPr>
              <a:spcBef>
                <a:spcPts val="1600"/>
              </a:spcBef>
              <a:defRPr sz="1600"/>
            </a:lvl1pPr>
            <a:lvl2pPr>
              <a:spcBef>
                <a:spcPts val="1600"/>
              </a:spcBef>
              <a:defRPr sz="1600"/>
            </a:lvl2pPr>
            <a:lvl3pPr>
              <a:spcBef>
                <a:spcPts val="1600"/>
              </a:spcBef>
              <a:defRPr sz="1600"/>
            </a:lvl3pPr>
            <a:lvl4pPr>
              <a:spcBef>
                <a:spcPts val="1600"/>
              </a:spcBef>
              <a:defRPr sz="1600"/>
            </a:lvl4pPr>
            <a:lvl5pPr>
              <a:spcBef>
                <a:spcPts val="1600"/>
              </a:spcBef>
              <a:defRPr sz="1600"/>
            </a:lvl5pPr>
            <a:lvl6pPr marL="515938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188244C-41BD-864A-9886-D0B110665E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5253" y="1691640"/>
            <a:ext cx="2641210" cy="4315460"/>
          </a:xfrm>
        </p:spPr>
        <p:txBody>
          <a:bodyPr rIns="182880"/>
          <a:lstStyle>
            <a:lvl1pPr>
              <a:spcBef>
                <a:spcPts val="1600"/>
              </a:spcBef>
              <a:defRPr sz="1600"/>
            </a:lvl1pPr>
            <a:lvl2pPr>
              <a:spcBef>
                <a:spcPts val="1600"/>
              </a:spcBef>
              <a:defRPr sz="1600"/>
            </a:lvl2pPr>
            <a:lvl3pPr>
              <a:spcBef>
                <a:spcPts val="1600"/>
              </a:spcBef>
              <a:defRPr sz="1600"/>
            </a:lvl3pPr>
            <a:lvl4pPr>
              <a:spcBef>
                <a:spcPts val="1600"/>
              </a:spcBef>
              <a:defRPr sz="1600"/>
            </a:lvl4pPr>
            <a:lvl5pPr>
              <a:spcBef>
                <a:spcPts val="1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CCCC4E59-C5A8-1945-B302-493C36B76C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3390" y="1691640"/>
            <a:ext cx="2641210" cy="4315460"/>
          </a:xfrm>
        </p:spPr>
        <p:txBody>
          <a:bodyPr rIns="182880"/>
          <a:lstStyle>
            <a:lvl1pPr>
              <a:spcBef>
                <a:spcPts val="1600"/>
              </a:spcBef>
              <a:defRPr sz="1600"/>
            </a:lvl1pPr>
            <a:lvl2pPr>
              <a:spcBef>
                <a:spcPts val="1600"/>
              </a:spcBef>
              <a:defRPr sz="1600"/>
            </a:lvl2pPr>
            <a:lvl3pPr>
              <a:spcBef>
                <a:spcPts val="1600"/>
              </a:spcBef>
              <a:defRPr sz="1600"/>
            </a:lvl3pPr>
            <a:lvl4pPr>
              <a:spcBef>
                <a:spcPts val="1600"/>
              </a:spcBef>
              <a:defRPr sz="1600"/>
            </a:lvl4pPr>
            <a:lvl5pPr>
              <a:spcBef>
                <a:spcPts val="1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E9B3DAB-77D8-CB47-BBFD-E571548F8FA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093200" y="1691640"/>
            <a:ext cx="2641600" cy="4315460"/>
          </a:xfrm>
        </p:spPr>
        <p:txBody>
          <a:bodyPr rIns="182880"/>
          <a:lstStyle>
            <a:lvl1pPr>
              <a:spcBef>
                <a:spcPts val="1600"/>
              </a:spcBef>
              <a:defRPr sz="1600"/>
            </a:lvl1pPr>
            <a:lvl2pPr>
              <a:spcBef>
                <a:spcPts val="1600"/>
              </a:spcBef>
              <a:defRPr sz="1600"/>
            </a:lvl2pPr>
            <a:lvl3pPr>
              <a:spcBef>
                <a:spcPts val="1600"/>
              </a:spcBef>
              <a:defRPr sz="1600"/>
            </a:lvl3pPr>
            <a:lvl4pPr>
              <a:spcBef>
                <a:spcPts val="1600"/>
              </a:spcBef>
              <a:defRPr sz="1600"/>
            </a:lvl4pPr>
            <a:lvl5pPr>
              <a:spcBef>
                <a:spcPts val="1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5EA94-69B0-84B5-F56B-DAB02C4D1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3976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CB2052-3245-174F-AC3A-24DE254967CC}"/>
              </a:ext>
            </a:extLst>
          </p:cNvPr>
          <p:cNvSpPr/>
          <p:nvPr/>
        </p:nvSpPr>
        <p:spPr>
          <a:xfrm>
            <a:off x="0" y="0"/>
            <a:ext cx="12192000" cy="1207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Footnote">
            <a:extLst>
              <a:ext uri="{FF2B5EF4-FFF2-40B4-BE49-F238E27FC236}">
                <a16:creationId xmlns:a16="http://schemas.microsoft.com/office/drawing/2014/main" id="{636F2D5F-6A31-C159-B39A-0AB4770915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4186CE-9B9E-5841-BFD2-4B0A423A8D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1CE56C1-B93C-D94A-8192-1CB3B0A8CE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91640"/>
            <a:ext cx="2641210" cy="431546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>
              <a:spcBef>
                <a:spcPts val="1600"/>
              </a:spcBef>
              <a:defRPr sz="1600"/>
            </a:lvl2pPr>
            <a:lvl3pPr>
              <a:spcBef>
                <a:spcPts val="1600"/>
              </a:spcBef>
              <a:defRPr sz="1600"/>
            </a:lvl3pPr>
            <a:lvl4pPr>
              <a:spcBef>
                <a:spcPts val="1600"/>
              </a:spcBef>
              <a:defRPr sz="1600"/>
            </a:lvl4pPr>
            <a:lvl5pPr>
              <a:spcBef>
                <a:spcPts val="1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F7638F24-71DD-4146-A915-B0D515A4099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5253" y="1691640"/>
            <a:ext cx="2641210" cy="431546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>
              <a:spcBef>
                <a:spcPts val="1600"/>
              </a:spcBef>
              <a:defRPr sz="1600"/>
            </a:lvl2pPr>
            <a:lvl3pPr>
              <a:spcBef>
                <a:spcPts val="1600"/>
              </a:spcBef>
              <a:defRPr sz="1600"/>
            </a:lvl3pPr>
            <a:lvl4pPr>
              <a:spcBef>
                <a:spcPts val="1600"/>
              </a:spcBef>
              <a:defRPr sz="1600"/>
            </a:lvl4pPr>
            <a:lvl5pPr>
              <a:spcBef>
                <a:spcPts val="1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5A48B911-B828-7D44-8E9E-7D9E85352F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3390" y="1691640"/>
            <a:ext cx="2641210" cy="431546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>
              <a:spcBef>
                <a:spcPts val="1600"/>
              </a:spcBef>
              <a:defRPr sz="1600"/>
            </a:lvl2pPr>
            <a:lvl3pPr>
              <a:spcBef>
                <a:spcPts val="1600"/>
              </a:spcBef>
              <a:defRPr sz="1600"/>
            </a:lvl3pPr>
            <a:lvl4pPr>
              <a:spcBef>
                <a:spcPts val="1600"/>
              </a:spcBef>
              <a:defRPr sz="1600"/>
            </a:lvl4pPr>
            <a:lvl5pPr>
              <a:spcBef>
                <a:spcPts val="1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67E14D1-92A5-B141-A9A2-66BA6C30693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093200" y="1691640"/>
            <a:ext cx="2641600" cy="431546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>
              <a:spcBef>
                <a:spcPts val="1600"/>
              </a:spcBef>
              <a:defRPr sz="1600"/>
            </a:lvl2pPr>
            <a:lvl3pPr>
              <a:spcBef>
                <a:spcPts val="1600"/>
              </a:spcBef>
              <a:defRPr sz="1600"/>
            </a:lvl3pPr>
            <a:lvl4pPr>
              <a:spcBef>
                <a:spcPts val="1600"/>
              </a:spcBef>
              <a:defRPr sz="1600"/>
            </a:lvl4pPr>
            <a:lvl5pPr>
              <a:spcBef>
                <a:spcPts val="16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1039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3192065B-6A9C-FF75-5928-B00A5093CB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E75330-0906-7041-819F-960237FD5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3322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note">
            <a:extLst>
              <a:ext uri="{FF2B5EF4-FFF2-40B4-BE49-F238E27FC236}">
                <a16:creationId xmlns:a16="http://schemas.microsoft.com/office/drawing/2014/main" id="{15FA0000-E331-921D-BB06-39EF923E9BB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3898" y="6306217"/>
            <a:ext cx="10328403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2A6E3-1A05-78FB-1BCB-B5D767470D9E}"/>
              </a:ext>
            </a:extLst>
          </p:cNvPr>
          <p:cNvSpPr txBox="1"/>
          <p:nvPr userDrawn="1"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E75330-0906-7041-819F-960237FD5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35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87ABE576-4AAA-6EAF-C032-770D0036DD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</p:spTree>
    <p:extLst>
      <p:ext uri="{BB962C8B-B14F-4D97-AF65-F5344CB8AC3E}">
        <p14:creationId xmlns:p14="http://schemas.microsoft.com/office/powerpoint/2010/main" val="191008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8E442D-FC0D-118A-D583-587871C9C3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05AC6-9FBA-434E-BB3D-C7EE78677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601" y="2221109"/>
            <a:ext cx="4168122" cy="2087839"/>
          </a:xfrm>
        </p:spPr>
        <p:txBody>
          <a:bodyPr vert="horz" anchor="t"/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9BAEB-A94F-439F-B9CE-0030334E1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4672" y="4663440"/>
            <a:ext cx="4168122" cy="52578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4" name="Logo placeholder">
            <a:extLst>
              <a:ext uri="{FF2B5EF4-FFF2-40B4-BE49-F238E27FC236}">
                <a16:creationId xmlns:a16="http://schemas.microsoft.com/office/drawing/2014/main" id="{3C5DDDC6-7DC5-2CDF-A60E-34ED9D9BCB4F}"/>
              </a:ext>
            </a:extLst>
          </p:cNvPr>
          <p:cNvSpPr/>
          <p:nvPr/>
        </p:nvSpPr>
        <p:spPr>
          <a:xfrm>
            <a:off x="801759" y="6143273"/>
            <a:ext cx="2640025" cy="3972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10770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7A038-5E60-98F7-6D9C-A24B32E08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C9EF6B-6B52-6E8B-277D-75F8F177D9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550" y="2762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51A221F-D620-B0B1-3681-F26CB6A88B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012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7E3D212-4E14-919C-2874-061AF0C25B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6137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8981E98-375F-6B98-1D74-E279B7741A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9118" y="2762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00F8138-7682-715C-B5C7-9AECFB1B73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9118" y="3012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3C6CE6F-1B06-705F-E9C9-198A3404B7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61705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418D129-0EE2-6561-38E8-3DC911B842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8035" y="2762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502F73B-3316-F839-E4F4-C0FADA90A9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8035" y="3012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F0520D2-A7AE-F832-1FC7-B9AD9DECB2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90622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78F54A7-4824-5A33-821E-DD906CBA6C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6928" y="2762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FE043EB-613B-58A6-10D5-64F36F3480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6928" y="3012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8F8F8A60-F4E0-024C-3EAD-2601DD4F67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99515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02DCA59-EF9D-4750-89BA-A4C95C936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9170" y="2762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EB57649-0A72-0B37-5A4A-C37CF4290C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39170" y="3012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FCFCA629-D86B-3FF9-6F3F-7CDB2DD5A4E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521757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CB5FC08-FBAE-0F94-D868-2A41B2372C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54738" y="2762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BBF77D5-1627-ECA2-FAC0-53A363A921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54738" y="3012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A8CB0E9B-9DD0-4265-2130-4E562199D30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437325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29F9BE4-9A9C-AB69-4054-99A52F8DC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3550" y="4905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FE25AE7-39A4-308A-BD30-34EF0E2BD43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3550" y="5155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7C2CB2DB-1451-2E8B-F858-E71FF4C72F3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46137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37ACD47-EB84-12F4-A3C6-296A47B965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9118" y="4905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40C4D3E-929D-C9D8-2CF2-53C2E59CB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9118" y="5155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F261A1BC-B9B1-7181-4EA3-9A9B5AD6913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761705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C85D24F-5A02-2C45-2A18-3EF5BA6F290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08035" y="4905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A3D9D16-1E48-C3BA-09C7-A089D3BEAE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08035" y="5155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FD9B706C-FD49-5E24-003C-1CAA7EB5A53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690622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7D0485F-5CD9-6596-A092-4EDD6FBE03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6928" y="4905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B31BEB13-78B1-A4A6-ABA3-6528003C97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16928" y="5155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E62F4061-EA9D-EA83-EB10-CBBAC9F9B2C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599515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E9595A5-E526-D6CA-CAEE-6E13DD5A423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39170" y="4905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B79E994C-3E9E-39CD-058B-F6D8A045AC6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39170" y="5155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19FD7E32-FA06-CFAD-9C59-3ECC39098B22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521757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7D13087-840A-C9BE-20D1-6B720836E29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054738" y="4905160"/>
            <a:ext cx="1679575" cy="250626"/>
          </a:xfrm>
        </p:spPr>
        <p:txBody>
          <a:bodyPr rIns="0"/>
          <a:lstStyle>
            <a:lvl1pPr algn="ctr">
              <a:spcBef>
                <a:spcPts val="0"/>
              </a:spcBef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22DED9B-DCE1-82E7-77CF-87022F558FA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54738" y="5155786"/>
            <a:ext cx="1679575" cy="428914"/>
          </a:xfrm>
        </p:spPr>
        <p:txBody>
          <a:bodyPr rIns="0"/>
          <a:lstStyle>
            <a:lvl1pPr algn="ctr">
              <a:spcBef>
                <a:spcPts val="0"/>
              </a:spcBef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E3743F27-B7C3-BFBF-2A56-95811744C0E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437325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Ins="0"/>
          <a:lstStyle>
            <a:lvl1pPr algn="ctr">
              <a:spcBef>
                <a:spcPts val="0"/>
              </a:spcBef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7024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Up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0659ADAD-EB2B-4DC2-34FA-32349CF7C44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E75330-0906-7041-819F-960237FD5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49FDE5-105E-BE4B-A853-CB71E6171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1057" y="2223070"/>
            <a:ext cx="1488714" cy="983745"/>
          </a:xfrm>
        </p:spPr>
        <p:txBody>
          <a:bodyPr rIns="0"/>
          <a:lstStyle>
            <a:lvl1pPr>
              <a:defRPr sz="6000" b="0" i="0">
                <a:solidFill>
                  <a:schemeClr val="accent1"/>
                </a:solidFill>
                <a:latin typeface="+mj-lt" pitchFamily="2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206106F-2A33-A745-A741-D61DB0867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30539" y="2223070"/>
            <a:ext cx="1529349" cy="983745"/>
          </a:xfrm>
        </p:spPr>
        <p:txBody>
          <a:bodyPr rIns="0"/>
          <a:lstStyle>
            <a:lvl1pPr>
              <a:defRPr sz="6000" b="0" i="0">
                <a:solidFill>
                  <a:schemeClr val="accent1"/>
                </a:solidFill>
                <a:latin typeface="+mj-lt" pitchFamily="2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8E7582B-02F1-674F-A5A3-E9BC144DBB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056" y="4343522"/>
            <a:ext cx="1529349" cy="983745"/>
          </a:xfrm>
        </p:spPr>
        <p:txBody>
          <a:bodyPr rIns="0"/>
          <a:lstStyle>
            <a:lvl1pPr>
              <a:defRPr sz="6000" b="0" i="0">
                <a:solidFill>
                  <a:schemeClr val="accent1"/>
                </a:solidFill>
                <a:latin typeface="+mj-lt" pitchFamily="2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BDF288F-53B9-154C-9319-69499F536D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0539" y="4343522"/>
            <a:ext cx="1529349" cy="983745"/>
          </a:xfrm>
        </p:spPr>
        <p:txBody>
          <a:bodyPr rIns="0"/>
          <a:lstStyle>
            <a:lvl1pPr>
              <a:defRPr sz="6000" b="0" i="0">
                <a:solidFill>
                  <a:schemeClr val="accent1"/>
                </a:solidFill>
                <a:latin typeface="+mj-lt" pitchFamily="2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AF18322-8B69-3541-84FE-64063D8B61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9770" y="2317355"/>
            <a:ext cx="3273131" cy="833490"/>
          </a:xfrm>
        </p:spPr>
        <p:txBody>
          <a:bodyPr rIns="0"/>
          <a:lstStyle>
            <a:lvl1pPr>
              <a:spcBef>
                <a:spcPts val="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7A54F8C-EE30-B641-981C-F412969961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59088" y="2307195"/>
            <a:ext cx="3273131" cy="833490"/>
          </a:xfrm>
        </p:spPr>
        <p:txBody>
          <a:bodyPr rIns="0"/>
          <a:lstStyle>
            <a:lvl1pPr>
              <a:spcBef>
                <a:spcPts val="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20B307F-7584-6E44-A9BF-B92167B86D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52049" y="4413901"/>
            <a:ext cx="3273131" cy="833490"/>
          </a:xfrm>
        </p:spPr>
        <p:txBody>
          <a:bodyPr rIns="0"/>
          <a:lstStyle>
            <a:lvl1pPr>
              <a:spcBef>
                <a:spcPts val="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243BEEFB-1A86-4945-8F20-66E3C9ADFB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8757" y="4413901"/>
            <a:ext cx="3273131" cy="833490"/>
          </a:xfrm>
        </p:spPr>
        <p:txBody>
          <a:bodyPr rIns="0"/>
          <a:lstStyle>
            <a:lvl1pPr>
              <a:spcBef>
                <a:spcPts val="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A01586-C323-3C10-2869-84273E1E51F4}"/>
              </a:ext>
            </a:extLst>
          </p:cNvPr>
          <p:cNvCxnSpPr>
            <a:cxnSpLocks/>
          </p:cNvCxnSpPr>
          <p:nvPr/>
        </p:nvCxnSpPr>
        <p:spPr>
          <a:xfrm>
            <a:off x="6126203" y="1677410"/>
            <a:ext cx="0" cy="18711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4725B1-E8C0-569D-4348-B8D2BD93E706}"/>
              </a:ext>
            </a:extLst>
          </p:cNvPr>
          <p:cNvCxnSpPr>
            <a:cxnSpLocks/>
          </p:cNvCxnSpPr>
          <p:nvPr/>
        </p:nvCxnSpPr>
        <p:spPr>
          <a:xfrm>
            <a:off x="6126203" y="4014884"/>
            <a:ext cx="0" cy="18711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6A2C62-5D88-C3DE-4315-E65A4B935E80}"/>
              </a:ext>
            </a:extLst>
          </p:cNvPr>
          <p:cNvCxnSpPr/>
          <p:nvPr/>
        </p:nvCxnSpPr>
        <p:spPr>
          <a:xfrm flipH="1">
            <a:off x="483870" y="3781741"/>
            <a:ext cx="5459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C2A1FA-D053-73D2-E592-CF302142BFC1}"/>
              </a:ext>
            </a:extLst>
          </p:cNvPr>
          <p:cNvCxnSpPr/>
          <p:nvPr/>
        </p:nvCxnSpPr>
        <p:spPr>
          <a:xfrm flipH="1">
            <a:off x="6309387" y="3781741"/>
            <a:ext cx="5459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007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47A0837E-C2AA-EDA2-EEE7-0C02853A742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675797-F0AF-7D47-B826-B1C69AB2E3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737622"/>
            <a:ext cx="5605272" cy="2092698"/>
          </a:xfrm>
          <a:solidFill>
            <a:schemeClr val="bg2"/>
          </a:solidFill>
        </p:spPr>
        <p:txBody>
          <a:bodyPr/>
          <a:lstStyle>
            <a:lvl1pPr>
              <a:defRPr sz="100" b="0" i="0">
                <a:solidFill>
                  <a:schemeClr val="bg2">
                    <a:alpha val="0"/>
                  </a:schemeClr>
                </a:solidFill>
                <a:latin typeface="+mn-lt" pitchFamily="2" charset="77"/>
                <a:cs typeface="+mn-lt" pitchFamily="2" charset="0"/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F6EDBC3-168B-CF46-BFC4-E8C95CFB34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26480" y="1737622"/>
            <a:ext cx="5605272" cy="2092698"/>
          </a:xfrm>
          <a:solidFill>
            <a:schemeClr val="bg2"/>
          </a:solidFill>
        </p:spPr>
        <p:txBody>
          <a:bodyPr/>
          <a:lstStyle>
            <a:lvl1pPr>
              <a:defRPr sz="100" b="0" i="0">
                <a:solidFill>
                  <a:schemeClr val="bg2">
                    <a:alpha val="0"/>
                  </a:schemeClr>
                </a:solidFill>
                <a:latin typeface="+mn-lt" pitchFamily="2" charset="77"/>
                <a:cs typeface="+mn-lt" pitchFamily="2" charset="0"/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CE2A664-C16E-5147-9B30-8AD5A22398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905766"/>
            <a:ext cx="5605272" cy="2092698"/>
          </a:xfrm>
          <a:solidFill>
            <a:schemeClr val="bg2"/>
          </a:solidFill>
        </p:spPr>
        <p:txBody>
          <a:bodyPr/>
          <a:lstStyle>
            <a:lvl1pPr>
              <a:defRPr sz="100" b="0" i="0">
                <a:solidFill>
                  <a:schemeClr val="bg2">
                    <a:alpha val="0"/>
                  </a:schemeClr>
                </a:solidFill>
                <a:latin typeface="+mn-lt" pitchFamily="2" charset="77"/>
                <a:cs typeface="+mn-lt" pitchFamily="2" charset="0"/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61CE08F7-4DC1-5549-B0ED-CCB370F612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6480" y="3905766"/>
            <a:ext cx="5605272" cy="2092698"/>
          </a:xfrm>
          <a:solidFill>
            <a:schemeClr val="bg2"/>
          </a:solidFill>
        </p:spPr>
        <p:txBody>
          <a:bodyPr/>
          <a:lstStyle>
            <a:lvl1pPr>
              <a:defRPr sz="100" b="0" i="0">
                <a:solidFill>
                  <a:schemeClr val="bg2">
                    <a:alpha val="0"/>
                  </a:schemeClr>
                </a:solidFill>
                <a:latin typeface="+mn-lt" pitchFamily="2" charset="77"/>
                <a:cs typeface="+mn-lt" pitchFamily="2" charset="0"/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7A54F8C-EE30-B641-981C-F412969961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0868" y="2311643"/>
            <a:ext cx="4183320" cy="1049059"/>
          </a:xfrm>
        </p:spPr>
        <p:txBody>
          <a:bodyPr rIns="0"/>
          <a:lstStyle>
            <a:lvl1pPr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AF18322-8B69-3541-84FE-64063D8B61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7498" y="2311643"/>
            <a:ext cx="4183320" cy="1049059"/>
          </a:xfrm>
        </p:spPr>
        <p:txBody>
          <a:bodyPr rIns="0"/>
          <a:lstStyle>
            <a:lvl1pPr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20B307F-7584-6E44-A9BF-B92167B86D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7498" y="4471056"/>
            <a:ext cx="4183320" cy="1049059"/>
          </a:xfrm>
        </p:spPr>
        <p:txBody>
          <a:bodyPr rIns="0"/>
          <a:lstStyle>
            <a:lvl1pPr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243BEEFB-1A86-4945-8F20-66E3C9ADFB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0868" y="4471056"/>
            <a:ext cx="4183320" cy="1049059"/>
          </a:xfrm>
        </p:spPr>
        <p:txBody>
          <a:bodyPr rIns="0"/>
          <a:lstStyle>
            <a:lvl1pPr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E75330-0906-7041-819F-960237FD5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8400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7F77220E-F404-DB7F-62B8-0CA68795A0D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E75330-0906-7041-819F-960237FD5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875F6157-AD74-F941-B422-3987943320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4391" y="1737621"/>
            <a:ext cx="2327987" cy="4269479"/>
          </a:xfrm>
          <a:solidFill>
            <a:schemeClr val="bg2"/>
          </a:solidFill>
        </p:spPr>
        <p:txBody>
          <a:bodyPr/>
          <a:lstStyle>
            <a:lvl1pPr>
              <a:defRPr sz="100" b="0" i="0">
                <a:solidFill>
                  <a:schemeClr val="bg2">
                    <a:alpha val="0"/>
                  </a:schemeClr>
                </a:solidFill>
                <a:latin typeface="+mn-lt" pitchFamily="2" charset="77"/>
                <a:cs typeface="+mn-lt" pitchFamily="2" charset="0"/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0B9D8E76-D2A2-5648-B2DB-A62CD2D6A6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4077" y="1737621"/>
            <a:ext cx="2327987" cy="4269479"/>
          </a:xfrm>
          <a:solidFill>
            <a:schemeClr val="bg2"/>
          </a:solidFill>
        </p:spPr>
        <p:txBody>
          <a:bodyPr/>
          <a:lstStyle>
            <a:lvl1pPr>
              <a:defRPr sz="100" b="0" i="0">
                <a:solidFill>
                  <a:schemeClr val="bg2">
                    <a:alpha val="0"/>
                  </a:schemeClr>
                </a:solidFill>
                <a:latin typeface="+mn-lt" pitchFamily="2" charset="77"/>
                <a:cs typeface="+mn-lt" pitchFamily="2" charset="0"/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20492DC6-9657-A84D-AA7B-58D54CBB7A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3763" y="1737621"/>
            <a:ext cx="2327987" cy="4269479"/>
          </a:xfrm>
          <a:solidFill>
            <a:schemeClr val="bg2"/>
          </a:solidFill>
        </p:spPr>
        <p:txBody>
          <a:bodyPr/>
          <a:lstStyle>
            <a:lvl1pPr>
              <a:defRPr sz="100" b="0" i="0">
                <a:solidFill>
                  <a:schemeClr val="bg2">
                    <a:alpha val="0"/>
                  </a:schemeClr>
                </a:solidFill>
                <a:latin typeface="+mn-lt" pitchFamily="2" charset="77"/>
                <a:cs typeface="+mn-lt" pitchFamily="2" charset="0"/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C67F79F-A16B-8F48-A460-2D06F52DCC6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75725" y="2629502"/>
            <a:ext cx="1802369" cy="2976168"/>
          </a:xfrm>
        </p:spPr>
        <p:txBody>
          <a:bodyPr rIns="0"/>
          <a:lstStyle>
            <a:lvl1pPr>
              <a:defRPr sz="1400" b="0" i="0">
                <a:solidFill>
                  <a:schemeClr val="tx2"/>
                </a:solidFill>
                <a:latin typeface="+mn-l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09F171-D2FC-724F-A2F1-83AC74A0C41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939795" y="2629502"/>
            <a:ext cx="1802369" cy="2976168"/>
          </a:xfrm>
        </p:spPr>
        <p:txBody>
          <a:bodyPr rIns="0"/>
          <a:lstStyle>
            <a:lvl1pPr>
              <a:defRPr sz="1400" b="0" i="0">
                <a:solidFill>
                  <a:schemeClr val="tx2"/>
                </a:solidFill>
                <a:latin typeface="+mn-l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0886DACC-8B94-1049-99F5-38D402063D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42278" y="2629502"/>
            <a:ext cx="1802369" cy="2976168"/>
          </a:xfrm>
        </p:spPr>
        <p:txBody>
          <a:bodyPr rIns="0"/>
          <a:lstStyle>
            <a:lvl1pPr>
              <a:defRPr sz="1400" b="0" i="0">
                <a:solidFill>
                  <a:schemeClr val="tx2"/>
                </a:solidFill>
                <a:latin typeface="+mn-l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FDE759B-B6F2-3D4A-9BFA-89DFE26446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737621"/>
            <a:ext cx="4195492" cy="4269479"/>
          </a:xfrm>
          <a:solidFill>
            <a:schemeClr val="bg2"/>
          </a:solidFill>
        </p:spPr>
        <p:txBody>
          <a:bodyPr/>
          <a:lstStyle>
            <a:lvl1pPr>
              <a:defRPr sz="100" b="0" i="0">
                <a:solidFill>
                  <a:schemeClr val="bg2">
                    <a:alpha val="0"/>
                  </a:schemeClr>
                </a:solidFill>
                <a:latin typeface="+mn-lt" pitchFamily="2" charset="77"/>
                <a:cs typeface="+mn-lt" pitchFamily="2" charset="0"/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3370B3-825E-D34B-8FDF-7533F97F3B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601" y="1948308"/>
            <a:ext cx="1652266" cy="268434"/>
          </a:xfrm>
        </p:spPr>
        <p:txBody>
          <a:bodyPr rIns="0"/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5E27056C-29C0-2045-816E-9E902F2F59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09237" y="1948308"/>
            <a:ext cx="1652266" cy="268434"/>
          </a:xfrm>
        </p:spPr>
        <p:txBody>
          <a:bodyPr rIns="0"/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50958210-96E8-1E49-B317-7E8680A7B0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75725" y="1948308"/>
            <a:ext cx="1652266" cy="268434"/>
          </a:xfrm>
        </p:spPr>
        <p:txBody>
          <a:bodyPr rIns="0"/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9EF4BB56-4511-4D4B-B1CE-7496C1BDBE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42278" y="1948308"/>
            <a:ext cx="1652266" cy="268434"/>
          </a:xfrm>
        </p:spPr>
        <p:txBody>
          <a:bodyPr rIns="0"/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A5D0AF0-14B5-FB4C-9A3D-38570A77059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183241" y="2691503"/>
            <a:ext cx="2230936" cy="439148"/>
          </a:xfrm>
        </p:spPr>
        <p:txBody>
          <a:bodyPr rIns="0"/>
          <a:lstStyle>
            <a:lvl1pPr>
              <a:defRPr sz="1400" b="0" i="0">
                <a:solidFill>
                  <a:schemeClr val="tx2"/>
                </a:solidFill>
                <a:latin typeface="+mn-l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CEDDFC23-987F-D649-AC0A-8278DC7661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83241" y="3548490"/>
            <a:ext cx="2230936" cy="439148"/>
          </a:xfrm>
        </p:spPr>
        <p:txBody>
          <a:bodyPr rIns="0"/>
          <a:lstStyle>
            <a:lvl1pPr>
              <a:defRPr sz="1400" b="0" i="0">
                <a:solidFill>
                  <a:schemeClr val="tx2"/>
                </a:solidFill>
                <a:latin typeface="+mn-l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5F06E18E-6C35-ED44-B0A1-A45465982C8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183241" y="4405478"/>
            <a:ext cx="2230936" cy="439148"/>
          </a:xfrm>
        </p:spPr>
        <p:txBody>
          <a:bodyPr rIns="0"/>
          <a:lstStyle>
            <a:lvl1pPr>
              <a:defRPr sz="1400" b="0" i="0">
                <a:solidFill>
                  <a:schemeClr val="tx2"/>
                </a:solidFill>
                <a:latin typeface="+mn-l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466C3108-2271-4849-AC8B-AE3CAA394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00" y="2653748"/>
            <a:ext cx="1395941" cy="561942"/>
          </a:xfrm>
        </p:spPr>
        <p:txBody>
          <a:bodyPr rIns="0" anchor="ctr" anchorCtr="0"/>
          <a:lstStyle>
            <a:lvl1pPr>
              <a:defRPr sz="5500" b="0" i="0">
                <a:solidFill>
                  <a:schemeClr val="accent1"/>
                </a:solidFill>
                <a:latin typeface="+mj-lt" pitchFamily="2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D5A9143D-7150-AC42-B40F-D5C4B2E4E8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5600" y="3513481"/>
            <a:ext cx="1395941" cy="561942"/>
          </a:xfrm>
        </p:spPr>
        <p:txBody>
          <a:bodyPr rIns="0" anchor="ctr" anchorCtr="0"/>
          <a:lstStyle>
            <a:lvl1pPr>
              <a:defRPr sz="5500" b="0" i="0">
                <a:solidFill>
                  <a:schemeClr val="accent1"/>
                </a:solidFill>
                <a:latin typeface="+mj-lt" pitchFamily="2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7DA7978D-E906-C942-B91D-81151851337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5600" y="4373214"/>
            <a:ext cx="1395941" cy="561942"/>
          </a:xfrm>
        </p:spPr>
        <p:txBody>
          <a:bodyPr rIns="0" anchor="ctr" anchorCtr="0"/>
          <a:lstStyle>
            <a:lvl1pPr>
              <a:defRPr sz="5500" b="0" i="0">
                <a:solidFill>
                  <a:schemeClr val="accent1"/>
                </a:solidFill>
                <a:latin typeface="+mj-lt" pitchFamily="2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664555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U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3D0887-54FD-5AA5-E153-60E0515036FD}"/>
              </a:ext>
            </a:extLst>
          </p:cNvPr>
          <p:cNvSpPr/>
          <p:nvPr/>
        </p:nvSpPr>
        <p:spPr>
          <a:xfrm>
            <a:off x="457200" y="1702502"/>
            <a:ext cx="11274552" cy="43068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note">
            <a:extLst>
              <a:ext uri="{FF2B5EF4-FFF2-40B4-BE49-F238E27FC236}">
                <a16:creationId xmlns:a16="http://schemas.microsoft.com/office/drawing/2014/main" id="{A59DC2B0-7D4E-C90A-97D0-A3CA39FEC63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footnote/source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3370B3-825E-D34B-8FDF-7533F97F3B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601" y="1948308"/>
            <a:ext cx="1652266" cy="268434"/>
          </a:xfrm>
        </p:spPr>
        <p:txBody>
          <a:bodyPr rIns="0"/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E75330-0906-7041-819F-960237FD5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A5D0AF0-14B5-FB4C-9A3D-38570A77059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183241" y="2691503"/>
            <a:ext cx="2230936" cy="439148"/>
          </a:xfrm>
        </p:spPr>
        <p:txBody>
          <a:bodyPr rIns="0"/>
          <a:lstStyle>
            <a:lvl1pPr>
              <a:defRPr sz="1400" b="0" i="0">
                <a:solidFill>
                  <a:schemeClr val="tx2"/>
                </a:solidFill>
                <a:latin typeface="+mn-l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CEDDFC23-987F-D649-AC0A-8278DC7661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83241" y="3548490"/>
            <a:ext cx="2230936" cy="439148"/>
          </a:xfrm>
        </p:spPr>
        <p:txBody>
          <a:bodyPr rIns="0"/>
          <a:lstStyle>
            <a:lvl1pPr>
              <a:defRPr sz="1400" b="0" i="0">
                <a:solidFill>
                  <a:schemeClr val="tx2"/>
                </a:solidFill>
                <a:latin typeface="+mn-l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5F06E18E-6C35-ED44-B0A1-A45465982C8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183241" y="4405478"/>
            <a:ext cx="2230936" cy="439148"/>
          </a:xfrm>
        </p:spPr>
        <p:txBody>
          <a:bodyPr rIns="0"/>
          <a:lstStyle>
            <a:lvl1pPr>
              <a:defRPr sz="1400" b="0" i="0">
                <a:solidFill>
                  <a:schemeClr val="tx2"/>
                </a:solidFill>
                <a:latin typeface="+mn-l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466C3108-2271-4849-AC8B-AE3CAA394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00" y="2653748"/>
            <a:ext cx="1395941" cy="561942"/>
          </a:xfrm>
        </p:spPr>
        <p:txBody>
          <a:bodyPr rIns="0" anchor="ctr" anchorCtr="0"/>
          <a:lstStyle>
            <a:lvl1pPr>
              <a:defRPr sz="5500" b="0" i="0">
                <a:solidFill>
                  <a:schemeClr val="accent1"/>
                </a:solidFill>
                <a:latin typeface="+mj-lt" pitchFamily="2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D5A9143D-7150-AC42-B40F-D5C4B2E4E8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5600" y="3513481"/>
            <a:ext cx="1395941" cy="561942"/>
          </a:xfrm>
        </p:spPr>
        <p:txBody>
          <a:bodyPr rIns="0" anchor="ctr" anchorCtr="0"/>
          <a:lstStyle>
            <a:lvl1pPr>
              <a:defRPr sz="5500" b="0" i="0">
                <a:solidFill>
                  <a:schemeClr val="accent1"/>
                </a:solidFill>
                <a:latin typeface="+mj-lt" pitchFamily="2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7DA7978D-E906-C942-B91D-81151851337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5600" y="4373214"/>
            <a:ext cx="1395941" cy="561942"/>
          </a:xfrm>
        </p:spPr>
        <p:txBody>
          <a:bodyPr rIns="0" anchor="ctr" anchorCtr="0"/>
          <a:lstStyle>
            <a:lvl1pPr>
              <a:defRPr sz="5500" b="0" i="0">
                <a:solidFill>
                  <a:schemeClr val="accent1"/>
                </a:solidFill>
                <a:latin typeface="+mj-lt" pitchFamily="2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22504D2-0B4E-40D5-2DF7-525F678D92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628"/>
          <a:stretch/>
        </p:blipFill>
        <p:spPr>
          <a:xfrm>
            <a:off x="6922461" y="1702502"/>
            <a:ext cx="4809291" cy="43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90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6AFDAED0-90FB-85AE-E076-3FAEC3FAA4F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D864AB1-FA21-E948-BBC5-87E7C74C69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2651125" cy="4315460"/>
          </a:xfrm>
        </p:spPr>
        <p:txBody>
          <a:bodyPr rIns="182880"/>
          <a:lstStyle>
            <a:lvl1pPr marL="0" indent="0">
              <a:lnSpc>
                <a:spcPct val="120000"/>
              </a:lnSpc>
              <a:buNone/>
              <a:defRPr sz="1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A26E02A6-FCD4-2349-A224-1CAE40B3C67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336925" y="1691641"/>
            <a:ext cx="8397875" cy="431546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3086E9-DD46-BF44-9FB9-ECD66EB7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2620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6B9CC2-0A93-824B-8784-1E187A641D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6925" y="0"/>
            <a:ext cx="885507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note">
            <a:extLst>
              <a:ext uri="{FF2B5EF4-FFF2-40B4-BE49-F238E27FC236}">
                <a16:creationId xmlns:a16="http://schemas.microsoft.com/office/drawing/2014/main" id="{D11FDDDA-3410-624F-E338-E9B72B119E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3898" y="6306217"/>
            <a:ext cx="2651125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64EF5-AE8C-428C-EC31-2FBBDAB9CCBB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D864AB1-FA21-E948-BBC5-87E7C74C69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2651124" cy="4315460"/>
          </a:xfrm>
        </p:spPr>
        <p:txBody>
          <a:bodyPr rIns="0"/>
          <a:lstStyle>
            <a:lvl1pPr marL="0" indent="0">
              <a:lnSpc>
                <a:spcPct val="120000"/>
              </a:lnSpc>
              <a:buNone/>
              <a:defRPr sz="1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84F6E5-E352-B74C-8251-2905A2D26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384048"/>
            <a:ext cx="2651125" cy="822960"/>
          </a:xfrm>
        </p:spPr>
        <p:txBody>
          <a:bodyPr vert="horz"/>
          <a:lstStyle/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5084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/ Supergraph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3F459D0-2534-58B5-0C60-7CA07ED7EC50}"/>
              </a:ext>
            </a:extLst>
          </p:cNvPr>
          <p:cNvSpPr/>
          <p:nvPr/>
        </p:nvSpPr>
        <p:spPr>
          <a:xfrm>
            <a:off x="4868237" y="1097202"/>
            <a:ext cx="7323763" cy="4659969"/>
          </a:xfrm>
          <a:custGeom>
            <a:avLst/>
            <a:gdLst>
              <a:gd name="connsiteX0" fmla="*/ 5388487 w 7323763"/>
              <a:gd name="connsiteY0" fmla="*/ 12266 h 4659969"/>
              <a:gd name="connsiteX1" fmla="*/ 6943410 w 7323763"/>
              <a:gd name="connsiteY1" fmla="*/ 368975 h 4659969"/>
              <a:gd name="connsiteX2" fmla="*/ 7181767 w 7323763"/>
              <a:gd name="connsiteY2" fmla="*/ 363197 h 4659969"/>
              <a:gd name="connsiteX3" fmla="*/ 7323763 w 7323763"/>
              <a:gd name="connsiteY3" fmla="*/ 352125 h 4659969"/>
              <a:gd name="connsiteX4" fmla="*/ 7323763 w 7323763"/>
              <a:gd name="connsiteY4" fmla="*/ 4427107 h 4659969"/>
              <a:gd name="connsiteX5" fmla="*/ 7316746 w 7323763"/>
              <a:gd name="connsiteY5" fmla="*/ 4432774 h 4659969"/>
              <a:gd name="connsiteX6" fmla="*/ 6943332 w 7323763"/>
              <a:gd name="connsiteY6" fmla="*/ 4659969 h 4659969"/>
              <a:gd name="connsiteX7" fmla="*/ 6159462 w 7323763"/>
              <a:gd name="connsiteY7" fmla="*/ 4066200 h 4659969"/>
              <a:gd name="connsiteX8" fmla="*/ 5102026 w 7323763"/>
              <a:gd name="connsiteY8" fmla="*/ 1345063 h 4659969"/>
              <a:gd name="connsiteX9" fmla="*/ 5388487 w 7323763"/>
              <a:gd name="connsiteY9" fmla="*/ 12266 h 4659969"/>
              <a:gd name="connsiteX10" fmla="*/ 1287301 w 7323763"/>
              <a:gd name="connsiteY10" fmla="*/ 0 h 4659969"/>
              <a:gd name="connsiteX11" fmla="*/ 3334458 w 7323763"/>
              <a:gd name="connsiteY11" fmla="*/ 0 h 4659969"/>
              <a:gd name="connsiteX12" fmla="*/ 3334458 w 7323763"/>
              <a:gd name="connsiteY12" fmla="*/ 1284352 h 4659969"/>
              <a:gd name="connsiteX13" fmla="*/ 4619598 w 7323763"/>
              <a:gd name="connsiteY13" fmla="*/ 1284352 h 4659969"/>
              <a:gd name="connsiteX14" fmla="*/ 4619598 w 7323763"/>
              <a:gd name="connsiteY14" fmla="*/ 3331106 h 4659969"/>
              <a:gd name="connsiteX15" fmla="*/ 3334458 w 7323763"/>
              <a:gd name="connsiteY15" fmla="*/ 3331106 h 4659969"/>
              <a:gd name="connsiteX16" fmla="*/ 3334458 w 7323763"/>
              <a:gd name="connsiteY16" fmla="*/ 4615380 h 4659969"/>
              <a:gd name="connsiteX17" fmla="*/ 1287301 w 7323763"/>
              <a:gd name="connsiteY17" fmla="*/ 4615380 h 4659969"/>
              <a:gd name="connsiteX18" fmla="*/ 1287301 w 7323763"/>
              <a:gd name="connsiteY18" fmla="*/ 3331106 h 4659969"/>
              <a:gd name="connsiteX19" fmla="*/ 0 w 7323763"/>
              <a:gd name="connsiteY19" fmla="*/ 3331106 h 4659969"/>
              <a:gd name="connsiteX20" fmla="*/ 0 w 7323763"/>
              <a:gd name="connsiteY20" fmla="*/ 1284352 h 4659969"/>
              <a:gd name="connsiteX21" fmla="*/ 1287301 w 7323763"/>
              <a:gd name="connsiteY21" fmla="*/ 1284352 h 46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23763" h="4659969">
                <a:moveTo>
                  <a:pt x="5388487" y="12266"/>
                </a:moveTo>
                <a:cubicBezTo>
                  <a:pt x="5834317" y="245083"/>
                  <a:pt x="6282232" y="368975"/>
                  <a:pt x="6943410" y="368975"/>
                </a:cubicBezTo>
                <a:cubicBezTo>
                  <a:pt x="7026057" y="368975"/>
                  <a:pt x="7105374" y="367039"/>
                  <a:pt x="7181767" y="363197"/>
                </a:cubicBezTo>
                <a:lnTo>
                  <a:pt x="7323763" y="352125"/>
                </a:lnTo>
                <a:lnTo>
                  <a:pt x="7323763" y="4427107"/>
                </a:lnTo>
                <a:lnTo>
                  <a:pt x="7316746" y="4432774"/>
                </a:lnTo>
                <a:cubicBezTo>
                  <a:pt x="7166788" y="4549443"/>
                  <a:pt x="7023017" y="4642882"/>
                  <a:pt x="6943332" y="4659969"/>
                </a:cubicBezTo>
                <a:cubicBezTo>
                  <a:pt x="6781879" y="4625795"/>
                  <a:pt x="6368402" y="4286212"/>
                  <a:pt x="6159462" y="4066200"/>
                </a:cubicBezTo>
                <a:cubicBezTo>
                  <a:pt x="5950601" y="3846189"/>
                  <a:pt x="5102026" y="2844489"/>
                  <a:pt x="5102026" y="1345063"/>
                </a:cubicBezTo>
                <a:cubicBezTo>
                  <a:pt x="5102026" y="781149"/>
                  <a:pt x="5205415" y="328397"/>
                  <a:pt x="5388487" y="12266"/>
                </a:cubicBezTo>
                <a:close/>
                <a:moveTo>
                  <a:pt x="1287301" y="0"/>
                </a:moveTo>
                <a:lnTo>
                  <a:pt x="3334458" y="0"/>
                </a:lnTo>
                <a:lnTo>
                  <a:pt x="3334458" y="1284352"/>
                </a:lnTo>
                <a:lnTo>
                  <a:pt x="4619598" y="1284352"/>
                </a:lnTo>
                <a:lnTo>
                  <a:pt x="4619598" y="3331106"/>
                </a:lnTo>
                <a:lnTo>
                  <a:pt x="3334458" y="3331106"/>
                </a:lnTo>
                <a:lnTo>
                  <a:pt x="3334458" y="4615380"/>
                </a:lnTo>
                <a:lnTo>
                  <a:pt x="1287301" y="4615380"/>
                </a:lnTo>
                <a:lnTo>
                  <a:pt x="1287301" y="3331106"/>
                </a:lnTo>
                <a:lnTo>
                  <a:pt x="0" y="3331106"/>
                </a:lnTo>
                <a:lnTo>
                  <a:pt x="0" y="1284352"/>
                </a:lnTo>
                <a:lnTo>
                  <a:pt x="1287301" y="1284352"/>
                </a:lnTo>
                <a:close/>
              </a:path>
            </a:pathLst>
          </a:custGeom>
          <a:solidFill>
            <a:srgbClr val="002ADA"/>
          </a:solidFill>
          <a:ln w="77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DF736-C577-A4BF-2050-2994CB514CF6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" name="Footnote">
            <a:extLst>
              <a:ext uri="{FF2B5EF4-FFF2-40B4-BE49-F238E27FC236}">
                <a16:creationId xmlns:a16="http://schemas.microsoft.com/office/drawing/2014/main" id="{F656E100-C3B7-4D7A-04A4-0C9D149472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D864AB1-FA21-E948-BBC5-87E7C74C69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839" y="2625915"/>
            <a:ext cx="6155474" cy="1883629"/>
          </a:xfrm>
        </p:spPr>
        <p:txBody>
          <a:bodyPr rIns="0"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84F6E5-E352-B74C-8251-2905A2D26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840" y="1535794"/>
            <a:ext cx="6155474" cy="822960"/>
          </a:xfrm>
        </p:spPr>
        <p:txBody>
          <a:bodyPr vert="horz"/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92175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6B9CC2-0A93-824B-8784-1E187A641D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note">
            <a:extLst>
              <a:ext uri="{FF2B5EF4-FFF2-40B4-BE49-F238E27FC236}">
                <a16:creationId xmlns:a16="http://schemas.microsoft.com/office/drawing/2014/main" id="{1C4A83FF-2A38-0E45-50BE-92E07CF2FFE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3898" y="6306217"/>
            <a:ext cx="53340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EDACD-4053-BB2B-9720-6D9F54A66AFD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D6646E-C578-A14A-A853-62114E9D7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4048"/>
            <a:ext cx="5334000" cy="822960"/>
          </a:xfrm>
        </p:spPr>
        <p:txBody>
          <a:bodyPr vert="horz"/>
          <a:lstStyle/>
          <a:p>
            <a:r>
              <a:rPr lang="en-US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872689-A2A5-FF6F-2051-C14BE1A409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1691639"/>
            <a:ext cx="5334000" cy="4315459"/>
          </a:xfrm>
        </p:spPr>
        <p:txBody>
          <a:bodyPr/>
          <a:lstStyle>
            <a:lvl1pPr>
              <a:lnSpc>
                <a:spcPct val="120000"/>
              </a:lnSpc>
              <a:spcBef>
                <a:spcPts val="1600"/>
              </a:spcBef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2pPr>
            <a:lvl3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80735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Image Pal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6B9CC2-0A93-824B-8784-1E187A641D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note">
            <a:extLst>
              <a:ext uri="{FF2B5EF4-FFF2-40B4-BE49-F238E27FC236}">
                <a16:creationId xmlns:a16="http://schemas.microsoft.com/office/drawing/2014/main" id="{DF935F4B-B12E-9442-CB73-78AAFEAF776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3898" y="6306217"/>
            <a:ext cx="53340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45F067-B482-A385-697D-DA2B9FAAEC71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D6646E-C578-A14A-A853-62114E9D7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4048"/>
            <a:ext cx="5334000" cy="822960"/>
          </a:xfrm>
        </p:spPr>
        <p:txBody>
          <a:bodyPr vert="horz"/>
          <a:lstStyle/>
          <a:p>
            <a:r>
              <a:rPr lang="en-US"/>
              <a:t>Click to add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E1C65A7-E02C-A9F4-5431-AF8BE3E26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1691639"/>
            <a:ext cx="5334000" cy="4315459"/>
          </a:xfrm>
        </p:spPr>
        <p:txBody>
          <a:bodyPr/>
          <a:lstStyle>
            <a:lvl1pPr>
              <a:lnSpc>
                <a:spcPct val="120000"/>
              </a:lnSpc>
              <a:spcBef>
                <a:spcPts val="1600"/>
              </a:spcBef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2pPr>
            <a:lvl3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6008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Half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05AC6-9FBA-434E-BB3D-C7EE78677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8952" y="2221992"/>
            <a:ext cx="4163761" cy="2084831"/>
          </a:xfrm>
        </p:spPr>
        <p:txBody>
          <a:bodyPr vert="horz" anchor="t"/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9BAEB-A94F-439F-B9CE-0030334E1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4672" y="4667824"/>
            <a:ext cx="4163761" cy="52578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4A3CB28-C3E5-2F33-0439-5CB130EE21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4303218 w 6096000"/>
              <a:gd name="connsiteY0" fmla="*/ 2419675 h 6858000"/>
              <a:gd name="connsiteX1" fmla="*/ 4206186 w 6096000"/>
              <a:gd name="connsiteY1" fmla="*/ 2871743 h 6858000"/>
              <a:gd name="connsiteX2" fmla="*/ 4564429 w 6096000"/>
              <a:gd name="connsiteY2" fmla="*/ 3794708 h 6858000"/>
              <a:gd name="connsiteX3" fmla="*/ 4829989 w 6096000"/>
              <a:gd name="connsiteY3" fmla="*/ 3996103 h 6858000"/>
              <a:gd name="connsiteX4" fmla="*/ 5095584 w 6096000"/>
              <a:gd name="connsiteY4" fmla="*/ 3794708 h 6858000"/>
              <a:gd name="connsiteX5" fmla="*/ 5453827 w 6096000"/>
              <a:gd name="connsiteY5" fmla="*/ 2871743 h 6858000"/>
              <a:gd name="connsiteX6" fmla="*/ 5356065 w 6096000"/>
              <a:gd name="connsiteY6" fmla="*/ 2419675 h 6858000"/>
              <a:gd name="connsiteX7" fmla="*/ 5356030 w 6096000"/>
              <a:gd name="connsiteY7" fmla="*/ 2419675 h 6858000"/>
              <a:gd name="connsiteX8" fmla="*/ 4829989 w 6096000"/>
              <a:gd name="connsiteY8" fmla="*/ 2540644 h 6858000"/>
              <a:gd name="connsiteX9" fmla="*/ 4303218 w 6096000"/>
              <a:gd name="connsiteY9" fmla="*/ 2419675 h 6858000"/>
              <a:gd name="connsiteX10" fmla="*/ 4483576 w 6096000"/>
              <a:gd name="connsiteY10" fmla="*/ 529653 h 6858000"/>
              <a:gd name="connsiteX11" fmla="*/ 4483576 w 6096000"/>
              <a:gd name="connsiteY11" fmla="*/ 965260 h 6858000"/>
              <a:gd name="connsiteX12" fmla="*/ 4047470 w 6096000"/>
              <a:gd name="connsiteY12" fmla="*/ 965260 h 6858000"/>
              <a:gd name="connsiteX13" fmla="*/ 4047470 w 6096000"/>
              <a:gd name="connsiteY13" fmla="*/ 1659511 h 6858000"/>
              <a:gd name="connsiteX14" fmla="*/ 4483576 w 6096000"/>
              <a:gd name="connsiteY14" fmla="*/ 1659511 h 6858000"/>
              <a:gd name="connsiteX15" fmla="*/ 4483576 w 6096000"/>
              <a:gd name="connsiteY15" fmla="*/ 2095118 h 6858000"/>
              <a:gd name="connsiteX16" fmla="*/ 5177100 w 6096000"/>
              <a:gd name="connsiteY16" fmla="*/ 2095118 h 6858000"/>
              <a:gd name="connsiteX17" fmla="*/ 5177100 w 6096000"/>
              <a:gd name="connsiteY17" fmla="*/ 1659511 h 6858000"/>
              <a:gd name="connsiteX18" fmla="*/ 5612475 w 6096000"/>
              <a:gd name="connsiteY18" fmla="*/ 1659511 h 6858000"/>
              <a:gd name="connsiteX19" fmla="*/ 5612475 w 6096000"/>
              <a:gd name="connsiteY19" fmla="*/ 965260 h 6858000"/>
              <a:gd name="connsiteX20" fmla="*/ 5177100 w 6096000"/>
              <a:gd name="connsiteY20" fmla="*/ 965260 h 6858000"/>
              <a:gd name="connsiteX21" fmla="*/ 5177100 w 6096000"/>
              <a:gd name="connsiteY21" fmla="*/ 529653 h 6858000"/>
              <a:gd name="connsiteX22" fmla="*/ 0 w 6096000"/>
              <a:gd name="connsiteY22" fmla="*/ 0 h 6858000"/>
              <a:gd name="connsiteX23" fmla="*/ 6096000 w 6096000"/>
              <a:gd name="connsiteY23" fmla="*/ 0 h 6858000"/>
              <a:gd name="connsiteX24" fmla="*/ 6096000 w 6096000"/>
              <a:gd name="connsiteY24" fmla="*/ 6858000 h 6858000"/>
              <a:gd name="connsiteX25" fmla="*/ 0 w 6096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6000" h="6858000">
                <a:moveTo>
                  <a:pt x="4303218" y="2419675"/>
                </a:moveTo>
                <a:cubicBezTo>
                  <a:pt x="4241186" y="2526898"/>
                  <a:pt x="4206186" y="2680476"/>
                  <a:pt x="4206186" y="2871743"/>
                </a:cubicBezTo>
                <a:cubicBezTo>
                  <a:pt x="4206186" y="3380294"/>
                  <a:pt x="4493664" y="3720094"/>
                  <a:pt x="4564429" y="3794708"/>
                </a:cubicBezTo>
                <a:cubicBezTo>
                  <a:pt x="4635194" y="3869321"/>
                  <a:pt x="4775298" y="3984514"/>
                  <a:pt x="4829989" y="3996103"/>
                </a:cubicBezTo>
                <a:cubicBezTo>
                  <a:pt x="4883985" y="3984514"/>
                  <a:pt x="5024819" y="3869321"/>
                  <a:pt x="5095584" y="3794708"/>
                </a:cubicBezTo>
                <a:cubicBezTo>
                  <a:pt x="5166349" y="3720094"/>
                  <a:pt x="5453827" y="3379598"/>
                  <a:pt x="5453827" y="2871743"/>
                </a:cubicBezTo>
                <a:cubicBezTo>
                  <a:pt x="5453097" y="2680476"/>
                  <a:pt x="5418062" y="2526898"/>
                  <a:pt x="5356065" y="2419675"/>
                </a:cubicBezTo>
                <a:lnTo>
                  <a:pt x="5356030" y="2419675"/>
                </a:lnTo>
                <a:cubicBezTo>
                  <a:pt x="5205733" y="2498639"/>
                  <a:pt x="5053974" y="2540644"/>
                  <a:pt x="4829989" y="2540644"/>
                </a:cubicBezTo>
                <a:cubicBezTo>
                  <a:pt x="4606005" y="2540644"/>
                  <a:pt x="4454246" y="2498639"/>
                  <a:pt x="4303218" y="2419675"/>
                </a:cubicBezTo>
                <a:close/>
                <a:moveTo>
                  <a:pt x="4483576" y="529653"/>
                </a:moveTo>
                <a:lnTo>
                  <a:pt x="4483576" y="965260"/>
                </a:lnTo>
                <a:lnTo>
                  <a:pt x="4047470" y="965260"/>
                </a:lnTo>
                <a:lnTo>
                  <a:pt x="4047470" y="1659511"/>
                </a:lnTo>
                <a:lnTo>
                  <a:pt x="4483576" y="1659511"/>
                </a:lnTo>
                <a:lnTo>
                  <a:pt x="4483576" y="2095118"/>
                </a:lnTo>
                <a:lnTo>
                  <a:pt x="5177100" y="2095118"/>
                </a:lnTo>
                <a:lnTo>
                  <a:pt x="5177100" y="1659511"/>
                </a:lnTo>
                <a:lnTo>
                  <a:pt x="5612475" y="1659511"/>
                </a:lnTo>
                <a:lnTo>
                  <a:pt x="5612475" y="965260"/>
                </a:lnTo>
                <a:lnTo>
                  <a:pt x="5177100" y="965260"/>
                </a:lnTo>
                <a:lnTo>
                  <a:pt x="5177100" y="529653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4254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481F15-58C8-BB47-847B-AFEF12FCE234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E3449-93DB-5E20-D55F-50AEEAF6ABFF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5" name="Footnote">
            <a:extLst>
              <a:ext uri="{FF2B5EF4-FFF2-40B4-BE49-F238E27FC236}">
                <a16:creationId xmlns:a16="http://schemas.microsoft.com/office/drawing/2014/main" id="{5466B329-3A7C-4F82-C07A-D91D64FCF8A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3898" y="6306217"/>
            <a:ext cx="53340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07B16-D40D-4D49-AC9F-081161A3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4048"/>
            <a:ext cx="5334000" cy="822960"/>
          </a:xfrm>
        </p:spPr>
        <p:txBody>
          <a:bodyPr vert="horz"/>
          <a:lstStyle/>
          <a:p>
            <a:r>
              <a:rPr lang="en-US"/>
              <a:t>Click to add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EAEA45E-475B-2CA3-C777-E91F508F86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1691639"/>
            <a:ext cx="5334000" cy="4315459"/>
          </a:xfrm>
        </p:spPr>
        <p:txBody>
          <a:bodyPr/>
          <a:lstStyle>
            <a:lvl1pPr>
              <a:lnSpc>
                <a:spcPct val="120000"/>
              </a:lnSpc>
              <a:spcBef>
                <a:spcPts val="1600"/>
              </a:spcBef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2pPr>
            <a:lvl3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4388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pl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481F15-58C8-BB47-847B-AFEF12FCE23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note">
            <a:extLst>
              <a:ext uri="{FF2B5EF4-FFF2-40B4-BE49-F238E27FC236}">
                <a16:creationId xmlns:a16="http://schemas.microsoft.com/office/drawing/2014/main" id="{4A3D6FD3-78C2-CA73-3D56-42CC759E2C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3899" y="6306217"/>
            <a:ext cx="5334000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69346D-FF84-5310-B106-34551D4FAB8A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07B16-D40D-4D49-AC9F-081161A3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4048"/>
            <a:ext cx="5334000" cy="822960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8DCCDA-24C3-CC42-9EEC-7C84C2FB85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5121" y="1722462"/>
            <a:ext cx="4358480" cy="316103"/>
          </a:xfrm>
        </p:spPr>
        <p:txBody>
          <a:bodyPr rIns="0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E88C62-B078-D543-A31B-4986E33309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65120" y="2346325"/>
            <a:ext cx="731837" cy="731276"/>
          </a:xfrm>
        </p:spPr>
        <p:txBody>
          <a:bodyPr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628AA8C-3AA3-804C-BAC2-938EE013A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15275" y="2354336"/>
            <a:ext cx="3818526" cy="723265"/>
          </a:xfrm>
        </p:spPr>
        <p:txBody>
          <a:bodyPr rIns="0"/>
          <a:lstStyle>
            <a:lvl1pPr>
              <a:lnSpc>
                <a:spcPct val="120000"/>
              </a:lnSpc>
              <a:defRPr sz="1200" b="0" i="0">
                <a:latin typeface="+mn-l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926707BB-0CF8-D742-A1DA-677AC916C15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665120" y="3736210"/>
            <a:ext cx="731837" cy="731276"/>
          </a:xfrm>
        </p:spPr>
        <p:txBody>
          <a:bodyPr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0BE6EBB-EB34-2242-AEBC-48C5BF2653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15275" y="3736210"/>
            <a:ext cx="3818526" cy="723265"/>
          </a:xfrm>
        </p:spPr>
        <p:txBody>
          <a:bodyPr rIns="0"/>
          <a:lstStyle>
            <a:lvl1pPr>
              <a:lnSpc>
                <a:spcPct val="120000"/>
              </a:lnSpc>
              <a:defRPr sz="1200" b="0" i="0">
                <a:latin typeface="+mn-l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F2140207-71CD-1744-B834-6438BAD46B2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665120" y="5118084"/>
            <a:ext cx="731837" cy="731276"/>
          </a:xfrm>
        </p:spPr>
        <p:txBody>
          <a:bodyPr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62787009-1D09-0143-B730-093388290F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15275" y="5118084"/>
            <a:ext cx="3818526" cy="723265"/>
          </a:xfrm>
        </p:spPr>
        <p:txBody>
          <a:bodyPr rIns="0"/>
          <a:lstStyle>
            <a:lvl1pPr>
              <a:lnSpc>
                <a:spcPct val="120000"/>
              </a:lnSpc>
              <a:defRPr sz="1200" b="0" i="0">
                <a:latin typeface="+mn-l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BB6641C-439C-7916-AA02-BD2B05BDD5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1691639"/>
            <a:ext cx="5334000" cy="4315459"/>
          </a:xfrm>
        </p:spPr>
        <p:txBody>
          <a:bodyPr/>
          <a:lstStyle>
            <a:lvl1pPr>
              <a:lnSpc>
                <a:spcPct val="120000"/>
              </a:lnSpc>
              <a:spcBef>
                <a:spcPts val="1600"/>
              </a:spcBef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2pPr>
            <a:lvl3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13543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plit Super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481F15-58C8-BB47-847B-AFEF12FCE234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2414BC2-40BF-42FB-A616-6B04A7772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65"/>
          <a:stretch/>
        </p:blipFill>
        <p:spPr>
          <a:xfrm>
            <a:off x="6096000" y="0"/>
            <a:ext cx="6096000" cy="3021544"/>
          </a:xfrm>
          <a:prstGeom prst="rect">
            <a:avLst/>
          </a:prstGeom>
        </p:spPr>
      </p:pic>
      <p:sp>
        <p:nvSpPr>
          <p:cNvPr id="6" name="Footnote">
            <a:extLst>
              <a:ext uri="{FF2B5EF4-FFF2-40B4-BE49-F238E27FC236}">
                <a16:creationId xmlns:a16="http://schemas.microsoft.com/office/drawing/2014/main" id="{FCDA4DCC-1003-B63C-67D5-5B62A62B11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3899" y="6306217"/>
            <a:ext cx="5334000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footnote/source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E3449-93DB-5E20-D55F-50AEEAF6ABFF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07B16-D40D-4D49-AC9F-081161A3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4048"/>
            <a:ext cx="5334000" cy="822960"/>
          </a:xfrm>
        </p:spPr>
        <p:txBody>
          <a:bodyPr vert="horz"/>
          <a:lstStyle/>
          <a:p>
            <a:r>
              <a:rPr lang="en-US"/>
              <a:t>Click to add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EAEA45E-475B-2CA3-C777-E91F508F86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1691639"/>
            <a:ext cx="5334000" cy="4315459"/>
          </a:xfrm>
        </p:spPr>
        <p:txBody>
          <a:bodyPr/>
          <a:lstStyle>
            <a:lvl1pPr>
              <a:lnSpc>
                <a:spcPct val="120000"/>
              </a:lnSpc>
              <a:spcBef>
                <a:spcPts val="1600"/>
              </a:spcBef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2pPr>
            <a:lvl3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671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plit Ic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78D796-8685-8C33-4C10-9A5473B1E4FD}"/>
              </a:ext>
            </a:extLst>
          </p:cNvPr>
          <p:cNvSpPr/>
          <p:nvPr/>
        </p:nvSpPr>
        <p:spPr>
          <a:xfrm>
            <a:off x="0" y="0"/>
            <a:ext cx="6097587" cy="686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note">
            <a:extLst>
              <a:ext uri="{FF2B5EF4-FFF2-40B4-BE49-F238E27FC236}">
                <a16:creationId xmlns:a16="http://schemas.microsoft.com/office/drawing/2014/main" id="{95E697E1-65FB-9FA1-2F31-06A0451F7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0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18C96AB-4A55-9D8D-4A12-ACFED8CD311F}"/>
              </a:ext>
            </a:extLst>
          </p:cNvPr>
          <p:cNvSpPr/>
          <p:nvPr/>
        </p:nvSpPr>
        <p:spPr>
          <a:xfrm>
            <a:off x="415388" y="476575"/>
            <a:ext cx="981690" cy="2137903"/>
          </a:xfrm>
          <a:custGeom>
            <a:avLst/>
            <a:gdLst>
              <a:gd name="connsiteX0" fmla="*/ 160426 w 981690"/>
              <a:gd name="connsiteY0" fmla="*/ 1165655 h 2137903"/>
              <a:gd name="connsiteX1" fmla="*/ 490857 w 981690"/>
              <a:gd name="connsiteY1" fmla="*/ 1240262 h 2137903"/>
              <a:gd name="connsiteX2" fmla="*/ 820829 w 981690"/>
              <a:gd name="connsiteY2" fmla="*/ 1165655 h 2137903"/>
              <a:gd name="connsiteX3" fmla="*/ 820851 w 981690"/>
              <a:gd name="connsiteY3" fmla="*/ 1165655 h 2137903"/>
              <a:gd name="connsiteX4" fmla="*/ 882175 w 981690"/>
              <a:gd name="connsiteY4" fmla="*/ 1444464 h 2137903"/>
              <a:gd name="connsiteX5" fmla="*/ 657458 w 981690"/>
              <a:gd name="connsiteY5" fmla="*/ 2013695 h 2137903"/>
              <a:gd name="connsiteX6" fmla="*/ 490857 w 981690"/>
              <a:gd name="connsiteY6" fmla="*/ 2137903 h 2137903"/>
              <a:gd name="connsiteX7" fmla="*/ 324277 w 981690"/>
              <a:gd name="connsiteY7" fmla="*/ 2013695 h 2137903"/>
              <a:gd name="connsiteX8" fmla="*/ 99560 w 981690"/>
              <a:gd name="connsiteY8" fmla="*/ 1444464 h 2137903"/>
              <a:gd name="connsiteX9" fmla="*/ 160426 w 981690"/>
              <a:gd name="connsiteY9" fmla="*/ 1165655 h 2137903"/>
              <a:gd name="connsiteX10" fmla="*/ 273559 w 981690"/>
              <a:gd name="connsiteY10" fmla="*/ 0 h 2137903"/>
              <a:gd name="connsiteX11" fmla="*/ 708590 w 981690"/>
              <a:gd name="connsiteY11" fmla="*/ 0 h 2137903"/>
              <a:gd name="connsiteX12" fmla="*/ 708590 w 981690"/>
              <a:gd name="connsiteY12" fmla="*/ 268657 h 2137903"/>
              <a:gd name="connsiteX13" fmla="*/ 981690 w 981690"/>
              <a:gd name="connsiteY13" fmla="*/ 268657 h 2137903"/>
              <a:gd name="connsiteX14" fmla="*/ 981690 w 981690"/>
              <a:gd name="connsiteY14" fmla="*/ 696830 h 2137903"/>
              <a:gd name="connsiteX15" fmla="*/ 708590 w 981690"/>
              <a:gd name="connsiteY15" fmla="*/ 696830 h 2137903"/>
              <a:gd name="connsiteX16" fmla="*/ 708590 w 981690"/>
              <a:gd name="connsiteY16" fmla="*/ 965487 h 2137903"/>
              <a:gd name="connsiteX17" fmla="*/ 273559 w 981690"/>
              <a:gd name="connsiteY17" fmla="*/ 965487 h 2137903"/>
              <a:gd name="connsiteX18" fmla="*/ 273559 w 981690"/>
              <a:gd name="connsiteY18" fmla="*/ 696830 h 2137903"/>
              <a:gd name="connsiteX19" fmla="*/ 0 w 981690"/>
              <a:gd name="connsiteY19" fmla="*/ 696830 h 2137903"/>
              <a:gd name="connsiteX20" fmla="*/ 0 w 981690"/>
              <a:gd name="connsiteY20" fmla="*/ 268657 h 2137903"/>
              <a:gd name="connsiteX21" fmla="*/ 273559 w 981690"/>
              <a:gd name="connsiteY21" fmla="*/ 268657 h 213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81690" h="2137903">
                <a:moveTo>
                  <a:pt x="160426" y="1165655"/>
                </a:moveTo>
                <a:cubicBezTo>
                  <a:pt x="255162" y="1214355"/>
                  <a:pt x="350357" y="1240262"/>
                  <a:pt x="490857" y="1240262"/>
                </a:cubicBezTo>
                <a:cubicBezTo>
                  <a:pt x="631357" y="1240262"/>
                  <a:pt x="726551" y="1214355"/>
                  <a:pt x="820829" y="1165655"/>
                </a:cubicBezTo>
                <a:lnTo>
                  <a:pt x="820851" y="1165655"/>
                </a:lnTo>
                <a:cubicBezTo>
                  <a:pt x="859741" y="1231784"/>
                  <a:pt x="881717" y="1326502"/>
                  <a:pt x="882175" y="1444464"/>
                </a:cubicBezTo>
                <a:cubicBezTo>
                  <a:pt x="882175" y="1757679"/>
                  <a:pt x="701847" y="1967677"/>
                  <a:pt x="657458" y="2013695"/>
                </a:cubicBezTo>
                <a:cubicBezTo>
                  <a:pt x="613069" y="2059712"/>
                  <a:pt x="524727" y="2130756"/>
                  <a:pt x="490857" y="2137903"/>
                </a:cubicBezTo>
                <a:cubicBezTo>
                  <a:pt x="456550" y="2130756"/>
                  <a:pt x="368667" y="2059712"/>
                  <a:pt x="324277" y="2013695"/>
                </a:cubicBezTo>
                <a:cubicBezTo>
                  <a:pt x="279888" y="1967677"/>
                  <a:pt x="99560" y="1758109"/>
                  <a:pt x="99560" y="1444464"/>
                </a:cubicBezTo>
                <a:cubicBezTo>
                  <a:pt x="99560" y="1326502"/>
                  <a:pt x="121515" y="1231784"/>
                  <a:pt x="160426" y="1165655"/>
                </a:cubicBezTo>
                <a:close/>
                <a:moveTo>
                  <a:pt x="273559" y="0"/>
                </a:moveTo>
                <a:lnTo>
                  <a:pt x="708590" y="0"/>
                </a:lnTo>
                <a:lnTo>
                  <a:pt x="708590" y="268657"/>
                </a:lnTo>
                <a:lnTo>
                  <a:pt x="981690" y="268657"/>
                </a:lnTo>
                <a:lnTo>
                  <a:pt x="981690" y="696830"/>
                </a:lnTo>
                <a:lnTo>
                  <a:pt x="708590" y="696830"/>
                </a:lnTo>
                <a:lnTo>
                  <a:pt x="708590" y="965487"/>
                </a:lnTo>
                <a:lnTo>
                  <a:pt x="273559" y="965487"/>
                </a:lnTo>
                <a:lnTo>
                  <a:pt x="273559" y="696830"/>
                </a:lnTo>
                <a:lnTo>
                  <a:pt x="0" y="696830"/>
                </a:lnTo>
                <a:lnTo>
                  <a:pt x="0" y="268657"/>
                </a:lnTo>
                <a:lnTo>
                  <a:pt x="273559" y="268657"/>
                </a:lnTo>
                <a:close/>
              </a:path>
            </a:pathLst>
          </a:custGeom>
          <a:solidFill>
            <a:srgbClr val="1A3673"/>
          </a:solidFill>
          <a:ln w="21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07B16-D40D-4D49-AC9F-081161A3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739896"/>
            <a:ext cx="5334000" cy="82296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8DCCDA-24C3-CC42-9EEC-7C84C2FB85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5121" y="1722462"/>
            <a:ext cx="4358480" cy="316103"/>
          </a:xfrm>
        </p:spPr>
        <p:txBody>
          <a:bodyPr rIns="0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E88C62-B078-D543-A31B-4986E33309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65120" y="2346325"/>
            <a:ext cx="731837" cy="731276"/>
          </a:xfrm>
        </p:spPr>
        <p:txBody>
          <a:bodyPr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628AA8C-3AA3-804C-BAC2-938EE013A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15275" y="2354336"/>
            <a:ext cx="3818526" cy="723265"/>
          </a:xfrm>
        </p:spPr>
        <p:txBody>
          <a:bodyPr rIns="0"/>
          <a:lstStyle>
            <a:lvl1pPr>
              <a:lnSpc>
                <a:spcPct val="120000"/>
              </a:lnSpc>
              <a:defRPr sz="1200" b="0" i="0">
                <a:latin typeface="+mn-l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926707BB-0CF8-D742-A1DA-677AC916C15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665120" y="3736210"/>
            <a:ext cx="731837" cy="731276"/>
          </a:xfrm>
        </p:spPr>
        <p:txBody>
          <a:bodyPr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0BE6EBB-EB34-2242-AEBC-48C5BF2653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15275" y="3736210"/>
            <a:ext cx="3818526" cy="723265"/>
          </a:xfrm>
        </p:spPr>
        <p:txBody>
          <a:bodyPr rIns="0"/>
          <a:lstStyle>
            <a:lvl1pPr>
              <a:lnSpc>
                <a:spcPct val="120000"/>
              </a:lnSpc>
              <a:defRPr sz="1200" b="0" i="0">
                <a:latin typeface="+mn-l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F2140207-71CD-1744-B834-6438BAD46B2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665120" y="5118084"/>
            <a:ext cx="731837" cy="731276"/>
          </a:xfrm>
        </p:spPr>
        <p:txBody>
          <a:bodyPr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62787009-1D09-0143-B730-093388290F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15275" y="5118084"/>
            <a:ext cx="3818526" cy="723265"/>
          </a:xfrm>
        </p:spPr>
        <p:txBody>
          <a:bodyPr rIns="0"/>
          <a:lstStyle>
            <a:lvl1pPr>
              <a:lnSpc>
                <a:spcPct val="120000"/>
              </a:lnSpc>
              <a:defRPr sz="1200" b="0" i="0">
                <a:latin typeface="+mn-l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5980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Statement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1418EC-3C88-4D46-862D-8E997A834E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Logo placeholder">
            <a:extLst>
              <a:ext uri="{FF2B5EF4-FFF2-40B4-BE49-F238E27FC236}">
                <a16:creationId xmlns:a16="http://schemas.microsoft.com/office/drawing/2014/main" id="{054D74B7-C692-6304-6F11-A55CF8E64615}"/>
              </a:ext>
            </a:extLst>
          </p:cNvPr>
          <p:cNvSpPr/>
          <p:nvPr/>
        </p:nvSpPr>
        <p:spPr>
          <a:xfrm>
            <a:off x="453898" y="6340494"/>
            <a:ext cx="1397765" cy="2103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92CE6-7D73-ED8D-544A-9842526B7782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3" name="Footnote">
            <a:extLst>
              <a:ext uri="{FF2B5EF4-FFF2-40B4-BE49-F238E27FC236}">
                <a16:creationId xmlns:a16="http://schemas.microsoft.com/office/drawing/2014/main" id="{FA7C4148-A234-6BD7-5006-4A3A17480EC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78075" y="6306217"/>
            <a:ext cx="8404226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361CF-360D-4700-9A5B-1320F8B47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31800"/>
            <a:ext cx="8307388" cy="2997200"/>
          </a:xfrm>
        </p:spPr>
        <p:txBody>
          <a:bodyPr vert="horz"/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Hero statement </a:t>
            </a:r>
            <a:br>
              <a:rPr lang="en-US"/>
            </a:br>
            <a:r>
              <a:rPr lang="en-US"/>
              <a:t>or 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587938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/Statement Pal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note">
            <a:extLst>
              <a:ext uri="{FF2B5EF4-FFF2-40B4-BE49-F238E27FC236}">
                <a16:creationId xmlns:a16="http://schemas.microsoft.com/office/drawing/2014/main" id="{B8570F98-21F1-3BD2-301D-AB3C57445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78075" y="6306217"/>
            <a:ext cx="8404226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361CF-360D-4700-9A5B-1320F8B47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31800"/>
            <a:ext cx="8307388" cy="2146300"/>
          </a:xfrm>
        </p:spPr>
        <p:txBody>
          <a:bodyPr vert="horz"/>
          <a:lstStyle>
            <a:lvl1pPr>
              <a:defRPr sz="5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Hero statement </a:t>
            </a:r>
            <a:br>
              <a:rPr lang="en-US" dirty="0"/>
            </a:br>
            <a:r>
              <a:rPr lang="en-US" dirty="0"/>
              <a:t>or 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1539142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Statem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F9FED15-081C-1075-077C-FE8AB3DB4D27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3" name="Footnote">
            <a:extLst>
              <a:ext uri="{FF2B5EF4-FFF2-40B4-BE49-F238E27FC236}">
                <a16:creationId xmlns:a16="http://schemas.microsoft.com/office/drawing/2014/main" id="{ECF94182-EFA1-829A-D46B-58FC819D0B5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78075" y="6306217"/>
            <a:ext cx="8404226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361CF-360D-4700-9A5B-1320F8B47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31800"/>
            <a:ext cx="8307388" cy="2146300"/>
          </a:xfrm>
        </p:spPr>
        <p:txBody>
          <a:bodyPr vert="horz"/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Hero statement </a:t>
            </a:r>
            <a:br>
              <a:rPr lang="en-US"/>
            </a:br>
            <a:r>
              <a:rPr lang="en-US"/>
              <a:t>or 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3682442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Statement Blue Supergraphic 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laceholder">
            <a:extLst>
              <a:ext uri="{FF2B5EF4-FFF2-40B4-BE49-F238E27FC236}">
                <a16:creationId xmlns:a16="http://schemas.microsoft.com/office/drawing/2014/main" id="{AEF128E6-5FAF-82F3-B15E-F4B2B7940D26}"/>
              </a:ext>
            </a:extLst>
          </p:cNvPr>
          <p:cNvSpPr/>
          <p:nvPr/>
        </p:nvSpPr>
        <p:spPr>
          <a:xfrm>
            <a:off x="453898" y="6340494"/>
            <a:ext cx="1397765" cy="2103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LOGO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50594CC-CCA4-0DCF-DFEE-D8D7DD7553D8}"/>
              </a:ext>
            </a:extLst>
          </p:cNvPr>
          <p:cNvSpPr/>
          <p:nvPr/>
        </p:nvSpPr>
        <p:spPr>
          <a:xfrm>
            <a:off x="0" y="1088181"/>
            <a:ext cx="7116135" cy="4659969"/>
          </a:xfrm>
          <a:custGeom>
            <a:avLst/>
            <a:gdLst>
              <a:gd name="connsiteX0" fmla="*/ 6827589 w 7116135"/>
              <a:gd name="connsiteY0" fmla="*/ 12266 h 4659969"/>
              <a:gd name="connsiteX1" fmla="*/ 6827666 w 7116135"/>
              <a:gd name="connsiteY1" fmla="*/ 12266 h 4659969"/>
              <a:gd name="connsiteX2" fmla="*/ 6827605 w 7116135"/>
              <a:gd name="connsiteY2" fmla="*/ 12296 h 4659969"/>
              <a:gd name="connsiteX3" fmla="*/ 3719906 w 7116135"/>
              <a:gd name="connsiteY3" fmla="*/ 12266 h 4659969"/>
              <a:gd name="connsiteX4" fmla="*/ 5274829 w 7116135"/>
              <a:gd name="connsiteY4" fmla="*/ 368975 h 4659969"/>
              <a:gd name="connsiteX5" fmla="*/ 6660680 w 7116135"/>
              <a:gd name="connsiteY5" fmla="*/ 94437 h 4659969"/>
              <a:gd name="connsiteX6" fmla="*/ 6827605 w 7116135"/>
              <a:gd name="connsiteY6" fmla="*/ 12296 h 4659969"/>
              <a:gd name="connsiteX7" fmla="*/ 6892439 w 7116135"/>
              <a:gd name="connsiteY7" fmla="*/ 137173 h 4659969"/>
              <a:gd name="connsiteX8" fmla="*/ 7116135 w 7116135"/>
              <a:gd name="connsiteY8" fmla="*/ 1345063 h 4659969"/>
              <a:gd name="connsiteX9" fmla="*/ 6058699 w 7116135"/>
              <a:gd name="connsiteY9" fmla="*/ 4066200 h 4659969"/>
              <a:gd name="connsiteX10" fmla="*/ 5274752 w 7116135"/>
              <a:gd name="connsiteY10" fmla="*/ 4659969 h 4659969"/>
              <a:gd name="connsiteX11" fmla="*/ 4490882 w 7116135"/>
              <a:gd name="connsiteY11" fmla="*/ 4066200 h 4659969"/>
              <a:gd name="connsiteX12" fmla="*/ 3433445 w 7116135"/>
              <a:gd name="connsiteY12" fmla="*/ 1345063 h 4659969"/>
              <a:gd name="connsiteX13" fmla="*/ 3719906 w 7116135"/>
              <a:gd name="connsiteY13" fmla="*/ 12266 h 4659969"/>
              <a:gd name="connsiteX14" fmla="*/ 0 w 7116135"/>
              <a:gd name="connsiteY14" fmla="*/ 0 h 4659969"/>
              <a:gd name="connsiteX15" fmla="*/ 1665878 w 7116135"/>
              <a:gd name="connsiteY15" fmla="*/ 0 h 4659969"/>
              <a:gd name="connsiteX16" fmla="*/ 1665878 w 7116135"/>
              <a:gd name="connsiteY16" fmla="*/ 1284352 h 4659969"/>
              <a:gd name="connsiteX17" fmla="*/ 2951017 w 7116135"/>
              <a:gd name="connsiteY17" fmla="*/ 1284352 h 4659969"/>
              <a:gd name="connsiteX18" fmla="*/ 2951017 w 7116135"/>
              <a:gd name="connsiteY18" fmla="*/ 3331106 h 4659969"/>
              <a:gd name="connsiteX19" fmla="*/ 1665878 w 7116135"/>
              <a:gd name="connsiteY19" fmla="*/ 3331106 h 4659969"/>
              <a:gd name="connsiteX20" fmla="*/ 1665878 w 7116135"/>
              <a:gd name="connsiteY20" fmla="*/ 4615380 h 4659969"/>
              <a:gd name="connsiteX21" fmla="*/ 0 w 7116135"/>
              <a:gd name="connsiteY21" fmla="*/ 4615380 h 46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16135" h="4659969">
                <a:moveTo>
                  <a:pt x="6827589" y="12266"/>
                </a:moveTo>
                <a:lnTo>
                  <a:pt x="6827666" y="12266"/>
                </a:lnTo>
                <a:lnTo>
                  <a:pt x="6827605" y="12296"/>
                </a:lnTo>
                <a:close/>
                <a:moveTo>
                  <a:pt x="3719906" y="12266"/>
                </a:moveTo>
                <a:cubicBezTo>
                  <a:pt x="4165736" y="245083"/>
                  <a:pt x="4613651" y="368975"/>
                  <a:pt x="5274829" y="368975"/>
                </a:cubicBezTo>
                <a:cubicBezTo>
                  <a:pt x="5853360" y="368975"/>
                  <a:pt x="6268669" y="274120"/>
                  <a:pt x="6660680" y="94437"/>
                </a:cubicBezTo>
                <a:lnTo>
                  <a:pt x="6827605" y="12296"/>
                </a:lnTo>
                <a:lnTo>
                  <a:pt x="6892439" y="137173"/>
                </a:lnTo>
                <a:cubicBezTo>
                  <a:pt x="7034851" y="443339"/>
                  <a:pt x="7114244" y="851706"/>
                  <a:pt x="7116135" y="1345063"/>
                </a:cubicBezTo>
                <a:cubicBezTo>
                  <a:pt x="7116135" y="2842329"/>
                  <a:pt x="6267638" y="3846189"/>
                  <a:pt x="6058699" y="4066200"/>
                </a:cubicBezTo>
                <a:cubicBezTo>
                  <a:pt x="5849837" y="4286212"/>
                  <a:pt x="5434120" y="4625795"/>
                  <a:pt x="5274752" y="4659969"/>
                </a:cubicBezTo>
                <a:cubicBezTo>
                  <a:pt x="5113298" y="4625795"/>
                  <a:pt x="4699821" y="4286212"/>
                  <a:pt x="4490882" y="4066200"/>
                </a:cubicBezTo>
                <a:cubicBezTo>
                  <a:pt x="4282020" y="3846189"/>
                  <a:pt x="3433445" y="2844489"/>
                  <a:pt x="3433445" y="1345063"/>
                </a:cubicBezTo>
                <a:cubicBezTo>
                  <a:pt x="3433445" y="781149"/>
                  <a:pt x="3536834" y="328397"/>
                  <a:pt x="3719906" y="12266"/>
                </a:cubicBezTo>
                <a:close/>
                <a:moveTo>
                  <a:pt x="0" y="0"/>
                </a:moveTo>
                <a:lnTo>
                  <a:pt x="1665878" y="0"/>
                </a:lnTo>
                <a:lnTo>
                  <a:pt x="1665878" y="1284352"/>
                </a:lnTo>
                <a:lnTo>
                  <a:pt x="2951017" y="1284352"/>
                </a:lnTo>
                <a:lnTo>
                  <a:pt x="2951017" y="3331106"/>
                </a:lnTo>
                <a:lnTo>
                  <a:pt x="1665878" y="3331106"/>
                </a:lnTo>
                <a:lnTo>
                  <a:pt x="1665878" y="4615380"/>
                </a:lnTo>
                <a:lnTo>
                  <a:pt x="0" y="4615380"/>
                </a:lnTo>
                <a:close/>
              </a:path>
            </a:pathLst>
          </a:custGeom>
          <a:solidFill>
            <a:srgbClr val="002ADA"/>
          </a:solidFill>
          <a:ln w="77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896D6-4385-8BBE-F283-9AE0F0E93D85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Footnote">
            <a:extLst>
              <a:ext uri="{FF2B5EF4-FFF2-40B4-BE49-F238E27FC236}">
                <a16:creationId xmlns:a16="http://schemas.microsoft.com/office/drawing/2014/main" id="{F114C72A-48F8-54FE-6901-916020F6D9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78075" y="6306217"/>
            <a:ext cx="8404226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361CF-360D-4700-9A5B-1320F8B47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5340" y="1961361"/>
            <a:ext cx="5979460" cy="2935279"/>
          </a:xfrm>
        </p:spPr>
        <p:txBody>
          <a:bodyPr vert="horz" anchor="ctr"/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Hero statement </a:t>
            </a:r>
            <a:br>
              <a:rPr lang="en-US"/>
            </a:br>
            <a:r>
              <a:rPr lang="en-US"/>
              <a:t>or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220356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Statement Blue Supergraphic 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ogo placeholder">
            <a:extLst>
              <a:ext uri="{FF2B5EF4-FFF2-40B4-BE49-F238E27FC236}">
                <a16:creationId xmlns:a16="http://schemas.microsoft.com/office/drawing/2014/main" id="{DAD1957E-645D-EEA9-C28F-2D17DE1C6866}"/>
              </a:ext>
            </a:extLst>
          </p:cNvPr>
          <p:cNvSpPr/>
          <p:nvPr/>
        </p:nvSpPr>
        <p:spPr>
          <a:xfrm>
            <a:off x="453898" y="6340494"/>
            <a:ext cx="1397765" cy="2103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LOGO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F790B50-EA87-2B6D-98F5-43FE668892B5}"/>
              </a:ext>
            </a:extLst>
          </p:cNvPr>
          <p:cNvSpPr/>
          <p:nvPr/>
        </p:nvSpPr>
        <p:spPr>
          <a:xfrm>
            <a:off x="4868237" y="1097202"/>
            <a:ext cx="7323763" cy="4659969"/>
          </a:xfrm>
          <a:custGeom>
            <a:avLst/>
            <a:gdLst>
              <a:gd name="connsiteX0" fmla="*/ 5388487 w 7323763"/>
              <a:gd name="connsiteY0" fmla="*/ 12266 h 4659969"/>
              <a:gd name="connsiteX1" fmla="*/ 6943410 w 7323763"/>
              <a:gd name="connsiteY1" fmla="*/ 368975 h 4659969"/>
              <a:gd name="connsiteX2" fmla="*/ 7181767 w 7323763"/>
              <a:gd name="connsiteY2" fmla="*/ 363197 h 4659969"/>
              <a:gd name="connsiteX3" fmla="*/ 7323763 w 7323763"/>
              <a:gd name="connsiteY3" fmla="*/ 352125 h 4659969"/>
              <a:gd name="connsiteX4" fmla="*/ 7323763 w 7323763"/>
              <a:gd name="connsiteY4" fmla="*/ 4427107 h 4659969"/>
              <a:gd name="connsiteX5" fmla="*/ 7316746 w 7323763"/>
              <a:gd name="connsiteY5" fmla="*/ 4432774 h 4659969"/>
              <a:gd name="connsiteX6" fmla="*/ 6943332 w 7323763"/>
              <a:gd name="connsiteY6" fmla="*/ 4659969 h 4659969"/>
              <a:gd name="connsiteX7" fmla="*/ 6159462 w 7323763"/>
              <a:gd name="connsiteY7" fmla="*/ 4066200 h 4659969"/>
              <a:gd name="connsiteX8" fmla="*/ 5102026 w 7323763"/>
              <a:gd name="connsiteY8" fmla="*/ 1345063 h 4659969"/>
              <a:gd name="connsiteX9" fmla="*/ 5388487 w 7323763"/>
              <a:gd name="connsiteY9" fmla="*/ 12266 h 4659969"/>
              <a:gd name="connsiteX10" fmla="*/ 1287301 w 7323763"/>
              <a:gd name="connsiteY10" fmla="*/ 0 h 4659969"/>
              <a:gd name="connsiteX11" fmla="*/ 3334458 w 7323763"/>
              <a:gd name="connsiteY11" fmla="*/ 0 h 4659969"/>
              <a:gd name="connsiteX12" fmla="*/ 3334458 w 7323763"/>
              <a:gd name="connsiteY12" fmla="*/ 1284352 h 4659969"/>
              <a:gd name="connsiteX13" fmla="*/ 4619598 w 7323763"/>
              <a:gd name="connsiteY13" fmla="*/ 1284352 h 4659969"/>
              <a:gd name="connsiteX14" fmla="*/ 4619598 w 7323763"/>
              <a:gd name="connsiteY14" fmla="*/ 3331106 h 4659969"/>
              <a:gd name="connsiteX15" fmla="*/ 3334458 w 7323763"/>
              <a:gd name="connsiteY15" fmla="*/ 3331106 h 4659969"/>
              <a:gd name="connsiteX16" fmla="*/ 3334458 w 7323763"/>
              <a:gd name="connsiteY16" fmla="*/ 4615380 h 4659969"/>
              <a:gd name="connsiteX17" fmla="*/ 1287301 w 7323763"/>
              <a:gd name="connsiteY17" fmla="*/ 4615380 h 4659969"/>
              <a:gd name="connsiteX18" fmla="*/ 1287301 w 7323763"/>
              <a:gd name="connsiteY18" fmla="*/ 3331106 h 4659969"/>
              <a:gd name="connsiteX19" fmla="*/ 0 w 7323763"/>
              <a:gd name="connsiteY19" fmla="*/ 3331106 h 4659969"/>
              <a:gd name="connsiteX20" fmla="*/ 0 w 7323763"/>
              <a:gd name="connsiteY20" fmla="*/ 1284352 h 4659969"/>
              <a:gd name="connsiteX21" fmla="*/ 1287301 w 7323763"/>
              <a:gd name="connsiteY21" fmla="*/ 1284352 h 46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23763" h="4659969">
                <a:moveTo>
                  <a:pt x="5388487" y="12266"/>
                </a:moveTo>
                <a:cubicBezTo>
                  <a:pt x="5834317" y="245083"/>
                  <a:pt x="6282232" y="368975"/>
                  <a:pt x="6943410" y="368975"/>
                </a:cubicBezTo>
                <a:cubicBezTo>
                  <a:pt x="7026057" y="368975"/>
                  <a:pt x="7105374" y="367039"/>
                  <a:pt x="7181767" y="363197"/>
                </a:cubicBezTo>
                <a:lnTo>
                  <a:pt x="7323763" y="352125"/>
                </a:lnTo>
                <a:lnTo>
                  <a:pt x="7323763" y="4427107"/>
                </a:lnTo>
                <a:lnTo>
                  <a:pt x="7316746" y="4432774"/>
                </a:lnTo>
                <a:cubicBezTo>
                  <a:pt x="7166788" y="4549443"/>
                  <a:pt x="7023017" y="4642882"/>
                  <a:pt x="6943332" y="4659969"/>
                </a:cubicBezTo>
                <a:cubicBezTo>
                  <a:pt x="6781879" y="4625795"/>
                  <a:pt x="6368402" y="4286212"/>
                  <a:pt x="6159462" y="4066200"/>
                </a:cubicBezTo>
                <a:cubicBezTo>
                  <a:pt x="5950601" y="3846189"/>
                  <a:pt x="5102026" y="2844489"/>
                  <a:pt x="5102026" y="1345063"/>
                </a:cubicBezTo>
                <a:cubicBezTo>
                  <a:pt x="5102026" y="781149"/>
                  <a:pt x="5205415" y="328397"/>
                  <a:pt x="5388487" y="12266"/>
                </a:cubicBezTo>
                <a:close/>
                <a:moveTo>
                  <a:pt x="1287301" y="0"/>
                </a:moveTo>
                <a:lnTo>
                  <a:pt x="3334458" y="0"/>
                </a:lnTo>
                <a:lnTo>
                  <a:pt x="3334458" y="1284352"/>
                </a:lnTo>
                <a:lnTo>
                  <a:pt x="4619598" y="1284352"/>
                </a:lnTo>
                <a:lnTo>
                  <a:pt x="4619598" y="3331106"/>
                </a:lnTo>
                <a:lnTo>
                  <a:pt x="3334458" y="3331106"/>
                </a:lnTo>
                <a:lnTo>
                  <a:pt x="3334458" y="4615380"/>
                </a:lnTo>
                <a:lnTo>
                  <a:pt x="1287301" y="4615380"/>
                </a:lnTo>
                <a:lnTo>
                  <a:pt x="1287301" y="3331106"/>
                </a:lnTo>
                <a:lnTo>
                  <a:pt x="0" y="3331106"/>
                </a:lnTo>
                <a:lnTo>
                  <a:pt x="0" y="1284352"/>
                </a:lnTo>
                <a:lnTo>
                  <a:pt x="1287301" y="1284352"/>
                </a:lnTo>
                <a:close/>
              </a:path>
            </a:pathLst>
          </a:custGeom>
          <a:solidFill>
            <a:srgbClr val="002ADA"/>
          </a:solidFill>
          <a:ln w="77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1CACB-9990-7CE5-BE1A-4EBEC7EA9F73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5" name="Footnote">
            <a:extLst>
              <a:ext uri="{FF2B5EF4-FFF2-40B4-BE49-F238E27FC236}">
                <a16:creationId xmlns:a16="http://schemas.microsoft.com/office/drawing/2014/main" id="{2A32073F-A9F0-138D-D5F0-AC19A6DF12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78075" y="6306217"/>
            <a:ext cx="8404226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361CF-360D-4700-9A5B-1320F8B47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76806"/>
            <a:ext cx="5529263" cy="3104388"/>
          </a:xfrm>
        </p:spPr>
        <p:txBody>
          <a:bodyPr vert="horz" anchor="ctr"/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Hero statement </a:t>
            </a:r>
            <a:br>
              <a:rPr lang="en-US"/>
            </a:br>
            <a:r>
              <a:rPr lang="en-US"/>
              <a:t>or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616258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Statement Coral Supergraphi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laceholder">
            <a:extLst>
              <a:ext uri="{FF2B5EF4-FFF2-40B4-BE49-F238E27FC236}">
                <a16:creationId xmlns:a16="http://schemas.microsoft.com/office/drawing/2014/main" id="{305B614C-FA05-8C2F-87A5-A20B8A8F6B70}"/>
              </a:ext>
            </a:extLst>
          </p:cNvPr>
          <p:cNvSpPr/>
          <p:nvPr/>
        </p:nvSpPr>
        <p:spPr>
          <a:xfrm>
            <a:off x="453898" y="6340494"/>
            <a:ext cx="1397765" cy="2103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LOGO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E2DFAD8-2C23-712A-2D2F-9F6C713B0E0C}"/>
              </a:ext>
            </a:extLst>
          </p:cNvPr>
          <p:cNvSpPr/>
          <p:nvPr/>
        </p:nvSpPr>
        <p:spPr>
          <a:xfrm>
            <a:off x="7895967" y="733856"/>
            <a:ext cx="3315708" cy="6124145"/>
          </a:xfrm>
          <a:custGeom>
            <a:avLst/>
            <a:gdLst>
              <a:gd name="connsiteX0" fmla="*/ 558607 w 3315708"/>
              <a:gd name="connsiteY0" fmla="*/ 3675029 h 6124145"/>
              <a:gd name="connsiteX1" fmla="*/ 1657851 w 3315708"/>
              <a:gd name="connsiteY1" fmla="*/ 3929280 h 6124145"/>
              <a:gd name="connsiteX2" fmla="*/ 2757080 w 3315708"/>
              <a:gd name="connsiteY2" fmla="*/ 3675029 h 6124145"/>
              <a:gd name="connsiteX3" fmla="*/ 2960119 w 3315708"/>
              <a:gd name="connsiteY3" fmla="*/ 4623605 h 6124145"/>
              <a:gd name="connsiteX4" fmla="*/ 2577784 w 3315708"/>
              <a:gd name="connsiteY4" fmla="*/ 6051933 h 6124145"/>
              <a:gd name="connsiteX5" fmla="*/ 2534961 w 3315708"/>
              <a:gd name="connsiteY5" fmla="*/ 6124145 h 6124145"/>
              <a:gd name="connsiteX6" fmla="*/ 780742 w 3315708"/>
              <a:gd name="connsiteY6" fmla="*/ 6124145 h 6124145"/>
              <a:gd name="connsiteX7" fmla="*/ 737919 w 3315708"/>
              <a:gd name="connsiteY7" fmla="*/ 6051933 h 6124145"/>
              <a:gd name="connsiteX8" fmla="*/ 355591 w 3315708"/>
              <a:gd name="connsiteY8" fmla="*/ 4623605 h 6124145"/>
              <a:gd name="connsiteX9" fmla="*/ 558607 w 3315708"/>
              <a:gd name="connsiteY9" fmla="*/ 3675029 h 6124145"/>
              <a:gd name="connsiteX10" fmla="*/ 921102 w 3315708"/>
              <a:gd name="connsiteY10" fmla="*/ 0 h 6124145"/>
              <a:gd name="connsiteX11" fmla="*/ 2394599 w 3315708"/>
              <a:gd name="connsiteY11" fmla="*/ 0 h 6124145"/>
              <a:gd name="connsiteX12" fmla="*/ 2394599 w 3315708"/>
              <a:gd name="connsiteY12" fmla="*/ 918893 h 6124145"/>
              <a:gd name="connsiteX13" fmla="*/ 3315708 w 3315708"/>
              <a:gd name="connsiteY13" fmla="*/ 918893 h 6124145"/>
              <a:gd name="connsiteX14" fmla="*/ 3315708 w 3315708"/>
              <a:gd name="connsiteY14" fmla="*/ 2388857 h 6124145"/>
              <a:gd name="connsiteX15" fmla="*/ 2394599 w 3315708"/>
              <a:gd name="connsiteY15" fmla="*/ 2388857 h 6124145"/>
              <a:gd name="connsiteX16" fmla="*/ 2394599 w 3315708"/>
              <a:gd name="connsiteY16" fmla="*/ 3307757 h 6124145"/>
              <a:gd name="connsiteX17" fmla="*/ 921102 w 3315708"/>
              <a:gd name="connsiteY17" fmla="*/ 3307757 h 6124145"/>
              <a:gd name="connsiteX18" fmla="*/ 921102 w 3315708"/>
              <a:gd name="connsiteY18" fmla="*/ 2388857 h 6124145"/>
              <a:gd name="connsiteX19" fmla="*/ 0 w 3315708"/>
              <a:gd name="connsiteY19" fmla="*/ 2388857 h 6124145"/>
              <a:gd name="connsiteX20" fmla="*/ 0 w 3315708"/>
              <a:gd name="connsiteY20" fmla="*/ 918893 h 6124145"/>
              <a:gd name="connsiteX21" fmla="*/ 921102 w 3315708"/>
              <a:gd name="connsiteY21" fmla="*/ 918893 h 612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15708" h="6124145">
                <a:moveTo>
                  <a:pt x="558607" y="3675029"/>
                </a:moveTo>
                <a:cubicBezTo>
                  <a:pt x="877305" y="3843718"/>
                  <a:pt x="1195036" y="3929280"/>
                  <a:pt x="1657851" y="3929280"/>
                </a:cubicBezTo>
                <a:cubicBezTo>
                  <a:pt x="2120663" y="3929280"/>
                  <a:pt x="2438397" y="3843718"/>
                  <a:pt x="2757080" y="3675029"/>
                </a:cubicBezTo>
                <a:cubicBezTo>
                  <a:pt x="2885128" y="3896774"/>
                  <a:pt x="2960119" y="4222646"/>
                  <a:pt x="2960119" y="4623605"/>
                </a:cubicBezTo>
                <a:cubicBezTo>
                  <a:pt x="2960119" y="5223297"/>
                  <a:pt x="2770247" y="5711606"/>
                  <a:pt x="2577784" y="6051933"/>
                </a:cubicBezTo>
                <a:lnTo>
                  <a:pt x="2534961" y="6124145"/>
                </a:lnTo>
                <a:lnTo>
                  <a:pt x="780742" y="6124145"/>
                </a:lnTo>
                <a:lnTo>
                  <a:pt x="737919" y="6051933"/>
                </a:lnTo>
                <a:cubicBezTo>
                  <a:pt x="545460" y="5711606"/>
                  <a:pt x="355591" y="5223297"/>
                  <a:pt x="355591" y="4623605"/>
                </a:cubicBezTo>
                <a:cubicBezTo>
                  <a:pt x="355591" y="4222646"/>
                  <a:pt x="430577" y="3896774"/>
                  <a:pt x="558607" y="3675029"/>
                </a:cubicBezTo>
                <a:close/>
                <a:moveTo>
                  <a:pt x="921102" y="0"/>
                </a:moveTo>
                <a:lnTo>
                  <a:pt x="2394599" y="0"/>
                </a:lnTo>
                <a:lnTo>
                  <a:pt x="2394599" y="918893"/>
                </a:lnTo>
                <a:lnTo>
                  <a:pt x="3315708" y="918893"/>
                </a:lnTo>
                <a:lnTo>
                  <a:pt x="3315708" y="2388857"/>
                </a:lnTo>
                <a:lnTo>
                  <a:pt x="2394599" y="2388857"/>
                </a:lnTo>
                <a:lnTo>
                  <a:pt x="2394599" y="3307757"/>
                </a:lnTo>
                <a:lnTo>
                  <a:pt x="921102" y="3307757"/>
                </a:lnTo>
                <a:lnTo>
                  <a:pt x="921102" y="2388857"/>
                </a:lnTo>
                <a:lnTo>
                  <a:pt x="0" y="2388857"/>
                </a:lnTo>
                <a:lnTo>
                  <a:pt x="0" y="918893"/>
                </a:lnTo>
                <a:lnTo>
                  <a:pt x="921102" y="918893"/>
                </a:lnTo>
                <a:close/>
              </a:path>
            </a:pathLst>
          </a:custGeom>
          <a:solidFill>
            <a:srgbClr val="1A3673"/>
          </a:solidFill>
          <a:ln w="251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1CACB-9990-7CE5-BE1A-4EBEC7EA9F73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361CF-360D-4700-9A5B-1320F8B47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76806"/>
            <a:ext cx="5529263" cy="3104388"/>
          </a:xfrm>
        </p:spPr>
        <p:txBody>
          <a:bodyPr vert="horz" anchor="ctr"/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Hero statement </a:t>
            </a:r>
            <a:br>
              <a:rPr lang="en-US"/>
            </a:br>
            <a:r>
              <a:rPr lang="en-US"/>
              <a:t>or divider title</a:t>
            </a:r>
          </a:p>
        </p:txBody>
      </p:sp>
      <p:sp>
        <p:nvSpPr>
          <p:cNvPr id="3" name="Footnote">
            <a:extLst>
              <a:ext uri="{FF2B5EF4-FFF2-40B4-BE49-F238E27FC236}">
                <a16:creationId xmlns:a16="http://schemas.microsoft.com/office/drawing/2014/main" id="{DCF3909C-280A-33ED-4DC2-492658F7BF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78075" y="6306217"/>
            <a:ext cx="8404226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</p:spTree>
    <p:extLst>
      <p:ext uri="{BB962C8B-B14F-4D97-AF65-F5344CB8AC3E}">
        <p14:creationId xmlns:p14="http://schemas.microsoft.com/office/powerpoint/2010/main" val="80789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Icon Left">
    <p:bg>
      <p:bgPr>
        <a:solidFill>
          <a:srgbClr val="135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laceholder">
            <a:extLst>
              <a:ext uri="{FF2B5EF4-FFF2-40B4-BE49-F238E27FC236}">
                <a16:creationId xmlns:a16="http://schemas.microsoft.com/office/drawing/2014/main" id="{F61F0573-9238-EA4C-A1E5-31D43554401F}"/>
              </a:ext>
            </a:extLst>
          </p:cNvPr>
          <p:cNvSpPr/>
          <p:nvPr/>
        </p:nvSpPr>
        <p:spPr>
          <a:xfrm>
            <a:off x="9095791" y="6143273"/>
            <a:ext cx="2640025" cy="3972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LOGO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DDB8534-8F06-837A-8121-2B9F2A5DD38C}"/>
              </a:ext>
            </a:extLst>
          </p:cNvPr>
          <p:cNvSpPr/>
          <p:nvPr/>
        </p:nvSpPr>
        <p:spPr>
          <a:xfrm>
            <a:off x="0" y="1088181"/>
            <a:ext cx="7116135" cy="4659969"/>
          </a:xfrm>
          <a:custGeom>
            <a:avLst/>
            <a:gdLst>
              <a:gd name="connsiteX0" fmla="*/ 6827589 w 7116135"/>
              <a:gd name="connsiteY0" fmla="*/ 12266 h 4659969"/>
              <a:gd name="connsiteX1" fmla="*/ 6827666 w 7116135"/>
              <a:gd name="connsiteY1" fmla="*/ 12266 h 4659969"/>
              <a:gd name="connsiteX2" fmla="*/ 6827605 w 7116135"/>
              <a:gd name="connsiteY2" fmla="*/ 12296 h 4659969"/>
              <a:gd name="connsiteX3" fmla="*/ 3719906 w 7116135"/>
              <a:gd name="connsiteY3" fmla="*/ 12266 h 4659969"/>
              <a:gd name="connsiteX4" fmla="*/ 5274829 w 7116135"/>
              <a:gd name="connsiteY4" fmla="*/ 368975 h 4659969"/>
              <a:gd name="connsiteX5" fmla="*/ 6660680 w 7116135"/>
              <a:gd name="connsiteY5" fmla="*/ 94437 h 4659969"/>
              <a:gd name="connsiteX6" fmla="*/ 6827605 w 7116135"/>
              <a:gd name="connsiteY6" fmla="*/ 12296 h 4659969"/>
              <a:gd name="connsiteX7" fmla="*/ 6892439 w 7116135"/>
              <a:gd name="connsiteY7" fmla="*/ 137173 h 4659969"/>
              <a:gd name="connsiteX8" fmla="*/ 7116135 w 7116135"/>
              <a:gd name="connsiteY8" fmla="*/ 1345063 h 4659969"/>
              <a:gd name="connsiteX9" fmla="*/ 6058699 w 7116135"/>
              <a:gd name="connsiteY9" fmla="*/ 4066200 h 4659969"/>
              <a:gd name="connsiteX10" fmla="*/ 5274752 w 7116135"/>
              <a:gd name="connsiteY10" fmla="*/ 4659969 h 4659969"/>
              <a:gd name="connsiteX11" fmla="*/ 4490882 w 7116135"/>
              <a:gd name="connsiteY11" fmla="*/ 4066200 h 4659969"/>
              <a:gd name="connsiteX12" fmla="*/ 3433445 w 7116135"/>
              <a:gd name="connsiteY12" fmla="*/ 1345063 h 4659969"/>
              <a:gd name="connsiteX13" fmla="*/ 3719906 w 7116135"/>
              <a:gd name="connsiteY13" fmla="*/ 12266 h 4659969"/>
              <a:gd name="connsiteX14" fmla="*/ 0 w 7116135"/>
              <a:gd name="connsiteY14" fmla="*/ 0 h 4659969"/>
              <a:gd name="connsiteX15" fmla="*/ 1665878 w 7116135"/>
              <a:gd name="connsiteY15" fmla="*/ 0 h 4659969"/>
              <a:gd name="connsiteX16" fmla="*/ 1665878 w 7116135"/>
              <a:gd name="connsiteY16" fmla="*/ 1284352 h 4659969"/>
              <a:gd name="connsiteX17" fmla="*/ 2951017 w 7116135"/>
              <a:gd name="connsiteY17" fmla="*/ 1284352 h 4659969"/>
              <a:gd name="connsiteX18" fmla="*/ 2951017 w 7116135"/>
              <a:gd name="connsiteY18" fmla="*/ 3331106 h 4659969"/>
              <a:gd name="connsiteX19" fmla="*/ 1665878 w 7116135"/>
              <a:gd name="connsiteY19" fmla="*/ 3331106 h 4659969"/>
              <a:gd name="connsiteX20" fmla="*/ 1665878 w 7116135"/>
              <a:gd name="connsiteY20" fmla="*/ 4615380 h 4659969"/>
              <a:gd name="connsiteX21" fmla="*/ 0 w 7116135"/>
              <a:gd name="connsiteY21" fmla="*/ 4615380 h 46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16135" h="4659969">
                <a:moveTo>
                  <a:pt x="6827589" y="12266"/>
                </a:moveTo>
                <a:lnTo>
                  <a:pt x="6827666" y="12266"/>
                </a:lnTo>
                <a:lnTo>
                  <a:pt x="6827605" y="12296"/>
                </a:lnTo>
                <a:close/>
                <a:moveTo>
                  <a:pt x="3719906" y="12266"/>
                </a:moveTo>
                <a:cubicBezTo>
                  <a:pt x="4165736" y="245083"/>
                  <a:pt x="4613651" y="368975"/>
                  <a:pt x="5274829" y="368975"/>
                </a:cubicBezTo>
                <a:cubicBezTo>
                  <a:pt x="5853360" y="368975"/>
                  <a:pt x="6268669" y="274120"/>
                  <a:pt x="6660680" y="94437"/>
                </a:cubicBezTo>
                <a:lnTo>
                  <a:pt x="6827605" y="12296"/>
                </a:lnTo>
                <a:lnTo>
                  <a:pt x="6892439" y="137173"/>
                </a:lnTo>
                <a:cubicBezTo>
                  <a:pt x="7034851" y="443339"/>
                  <a:pt x="7114244" y="851706"/>
                  <a:pt x="7116135" y="1345063"/>
                </a:cubicBezTo>
                <a:cubicBezTo>
                  <a:pt x="7116135" y="2842329"/>
                  <a:pt x="6267638" y="3846189"/>
                  <a:pt x="6058699" y="4066200"/>
                </a:cubicBezTo>
                <a:cubicBezTo>
                  <a:pt x="5849837" y="4286212"/>
                  <a:pt x="5434120" y="4625795"/>
                  <a:pt x="5274752" y="4659969"/>
                </a:cubicBezTo>
                <a:cubicBezTo>
                  <a:pt x="5113298" y="4625795"/>
                  <a:pt x="4699821" y="4286212"/>
                  <a:pt x="4490882" y="4066200"/>
                </a:cubicBezTo>
                <a:cubicBezTo>
                  <a:pt x="4282020" y="3846189"/>
                  <a:pt x="3433445" y="2844489"/>
                  <a:pt x="3433445" y="1345063"/>
                </a:cubicBezTo>
                <a:cubicBezTo>
                  <a:pt x="3433445" y="781149"/>
                  <a:pt x="3536834" y="328397"/>
                  <a:pt x="3719906" y="12266"/>
                </a:cubicBezTo>
                <a:close/>
                <a:moveTo>
                  <a:pt x="0" y="0"/>
                </a:moveTo>
                <a:lnTo>
                  <a:pt x="1665878" y="0"/>
                </a:lnTo>
                <a:lnTo>
                  <a:pt x="1665878" y="1284352"/>
                </a:lnTo>
                <a:lnTo>
                  <a:pt x="2951017" y="1284352"/>
                </a:lnTo>
                <a:lnTo>
                  <a:pt x="2951017" y="3331106"/>
                </a:lnTo>
                <a:lnTo>
                  <a:pt x="1665878" y="3331106"/>
                </a:lnTo>
                <a:lnTo>
                  <a:pt x="1665878" y="4615380"/>
                </a:lnTo>
                <a:lnTo>
                  <a:pt x="0" y="4615380"/>
                </a:lnTo>
                <a:close/>
              </a:path>
            </a:pathLst>
          </a:custGeom>
          <a:solidFill>
            <a:srgbClr val="002ADA"/>
          </a:solidFill>
          <a:ln w="77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05AC6-9FBA-434E-BB3D-C7EE78677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6263" y="2221109"/>
            <a:ext cx="4168122" cy="2087839"/>
          </a:xfrm>
        </p:spPr>
        <p:txBody>
          <a:bodyPr vert="horz" anchor="t"/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9BAEB-A94F-439F-B9CE-0030334E1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66263" y="4663440"/>
            <a:ext cx="4168122" cy="52578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2623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Statement Half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4A3CB28-C3E5-2F33-0439-5CB130EE21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4303218 w 6096000"/>
              <a:gd name="connsiteY0" fmla="*/ 2419675 h 6858000"/>
              <a:gd name="connsiteX1" fmla="*/ 4206186 w 6096000"/>
              <a:gd name="connsiteY1" fmla="*/ 2871743 h 6858000"/>
              <a:gd name="connsiteX2" fmla="*/ 4564429 w 6096000"/>
              <a:gd name="connsiteY2" fmla="*/ 3794708 h 6858000"/>
              <a:gd name="connsiteX3" fmla="*/ 4829989 w 6096000"/>
              <a:gd name="connsiteY3" fmla="*/ 3996103 h 6858000"/>
              <a:gd name="connsiteX4" fmla="*/ 5095584 w 6096000"/>
              <a:gd name="connsiteY4" fmla="*/ 3794708 h 6858000"/>
              <a:gd name="connsiteX5" fmla="*/ 5453827 w 6096000"/>
              <a:gd name="connsiteY5" fmla="*/ 2871743 h 6858000"/>
              <a:gd name="connsiteX6" fmla="*/ 5356065 w 6096000"/>
              <a:gd name="connsiteY6" fmla="*/ 2419675 h 6858000"/>
              <a:gd name="connsiteX7" fmla="*/ 5356030 w 6096000"/>
              <a:gd name="connsiteY7" fmla="*/ 2419675 h 6858000"/>
              <a:gd name="connsiteX8" fmla="*/ 4829989 w 6096000"/>
              <a:gd name="connsiteY8" fmla="*/ 2540644 h 6858000"/>
              <a:gd name="connsiteX9" fmla="*/ 4303218 w 6096000"/>
              <a:gd name="connsiteY9" fmla="*/ 2419675 h 6858000"/>
              <a:gd name="connsiteX10" fmla="*/ 4483576 w 6096000"/>
              <a:gd name="connsiteY10" fmla="*/ 529653 h 6858000"/>
              <a:gd name="connsiteX11" fmla="*/ 4483576 w 6096000"/>
              <a:gd name="connsiteY11" fmla="*/ 965260 h 6858000"/>
              <a:gd name="connsiteX12" fmla="*/ 4047470 w 6096000"/>
              <a:gd name="connsiteY12" fmla="*/ 965260 h 6858000"/>
              <a:gd name="connsiteX13" fmla="*/ 4047470 w 6096000"/>
              <a:gd name="connsiteY13" fmla="*/ 1659511 h 6858000"/>
              <a:gd name="connsiteX14" fmla="*/ 4483576 w 6096000"/>
              <a:gd name="connsiteY14" fmla="*/ 1659511 h 6858000"/>
              <a:gd name="connsiteX15" fmla="*/ 4483576 w 6096000"/>
              <a:gd name="connsiteY15" fmla="*/ 2095118 h 6858000"/>
              <a:gd name="connsiteX16" fmla="*/ 5177100 w 6096000"/>
              <a:gd name="connsiteY16" fmla="*/ 2095118 h 6858000"/>
              <a:gd name="connsiteX17" fmla="*/ 5177100 w 6096000"/>
              <a:gd name="connsiteY17" fmla="*/ 1659511 h 6858000"/>
              <a:gd name="connsiteX18" fmla="*/ 5612475 w 6096000"/>
              <a:gd name="connsiteY18" fmla="*/ 1659511 h 6858000"/>
              <a:gd name="connsiteX19" fmla="*/ 5612475 w 6096000"/>
              <a:gd name="connsiteY19" fmla="*/ 965260 h 6858000"/>
              <a:gd name="connsiteX20" fmla="*/ 5177100 w 6096000"/>
              <a:gd name="connsiteY20" fmla="*/ 965260 h 6858000"/>
              <a:gd name="connsiteX21" fmla="*/ 5177100 w 6096000"/>
              <a:gd name="connsiteY21" fmla="*/ 529653 h 6858000"/>
              <a:gd name="connsiteX22" fmla="*/ 0 w 6096000"/>
              <a:gd name="connsiteY22" fmla="*/ 0 h 6858000"/>
              <a:gd name="connsiteX23" fmla="*/ 6096000 w 6096000"/>
              <a:gd name="connsiteY23" fmla="*/ 0 h 6858000"/>
              <a:gd name="connsiteX24" fmla="*/ 6096000 w 6096000"/>
              <a:gd name="connsiteY24" fmla="*/ 6858000 h 6858000"/>
              <a:gd name="connsiteX25" fmla="*/ 0 w 6096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6000" h="6858000">
                <a:moveTo>
                  <a:pt x="4303218" y="2419675"/>
                </a:moveTo>
                <a:cubicBezTo>
                  <a:pt x="4241186" y="2526898"/>
                  <a:pt x="4206186" y="2680476"/>
                  <a:pt x="4206186" y="2871743"/>
                </a:cubicBezTo>
                <a:cubicBezTo>
                  <a:pt x="4206186" y="3380294"/>
                  <a:pt x="4493664" y="3720094"/>
                  <a:pt x="4564429" y="3794708"/>
                </a:cubicBezTo>
                <a:cubicBezTo>
                  <a:pt x="4635194" y="3869321"/>
                  <a:pt x="4775298" y="3984514"/>
                  <a:pt x="4829989" y="3996103"/>
                </a:cubicBezTo>
                <a:cubicBezTo>
                  <a:pt x="4883985" y="3984514"/>
                  <a:pt x="5024819" y="3869321"/>
                  <a:pt x="5095584" y="3794708"/>
                </a:cubicBezTo>
                <a:cubicBezTo>
                  <a:pt x="5166349" y="3720094"/>
                  <a:pt x="5453827" y="3379598"/>
                  <a:pt x="5453827" y="2871743"/>
                </a:cubicBezTo>
                <a:cubicBezTo>
                  <a:pt x="5453097" y="2680476"/>
                  <a:pt x="5418062" y="2526898"/>
                  <a:pt x="5356065" y="2419675"/>
                </a:cubicBezTo>
                <a:lnTo>
                  <a:pt x="5356030" y="2419675"/>
                </a:lnTo>
                <a:cubicBezTo>
                  <a:pt x="5205733" y="2498639"/>
                  <a:pt x="5053974" y="2540644"/>
                  <a:pt x="4829989" y="2540644"/>
                </a:cubicBezTo>
                <a:cubicBezTo>
                  <a:pt x="4606005" y="2540644"/>
                  <a:pt x="4454246" y="2498639"/>
                  <a:pt x="4303218" y="2419675"/>
                </a:cubicBezTo>
                <a:close/>
                <a:moveTo>
                  <a:pt x="4483576" y="529653"/>
                </a:moveTo>
                <a:lnTo>
                  <a:pt x="4483576" y="965260"/>
                </a:lnTo>
                <a:lnTo>
                  <a:pt x="4047470" y="965260"/>
                </a:lnTo>
                <a:lnTo>
                  <a:pt x="4047470" y="1659511"/>
                </a:lnTo>
                <a:lnTo>
                  <a:pt x="4483576" y="1659511"/>
                </a:lnTo>
                <a:lnTo>
                  <a:pt x="4483576" y="2095118"/>
                </a:lnTo>
                <a:lnTo>
                  <a:pt x="5177100" y="2095118"/>
                </a:lnTo>
                <a:lnTo>
                  <a:pt x="5177100" y="1659511"/>
                </a:lnTo>
                <a:lnTo>
                  <a:pt x="5612475" y="1659511"/>
                </a:lnTo>
                <a:lnTo>
                  <a:pt x="5612475" y="965260"/>
                </a:lnTo>
                <a:lnTo>
                  <a:pt x="5177100" y="965260"/>
                </a:lnTo>
                <a:lnTo>
                  <a:pt x="5177100" y="529653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note">
            <a:extLst>
              <a:ext uri="{FF2B5EF4-FFF2-40B4-BE49-F238E27FC236}">
                <a16:creationId xmlns:a16="http://schemas.microsoft.com/office/drawing/2014/main" id="{04910479-F331-F3F9-58C5-2C36F463DE1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78075" y="6306217"/>
            <a:ext cx="8404226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05AC6-9FBA-434E-BB3D-C7EE78677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876806"/>
            <a:ext cx="4570413" cy="3104388"/>
          </a:xfrm>
        </p:spPr>
        <p:txBody>
          <a:bodyPr vert="horz" anchor="ctr"/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Hero statement </a:t>
            </a:r>
            <a:br>
              <a:rPr lang="en-US"/>
            </a:br>
            <a:r>
              <a:rPr lang="en-US"/>
              <a:t>or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731269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8192C13D-59B4-2DB5-4C00-0BE18706319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B7AEB5F-5A12-4849-8321-7BDC78220BA5}"/>
              </a:ext>
            </a:extLst>
          </p:cNvPr>
          <p:cNvSpPr/>
          <p:nvPr/>
        </p:nvSpPr>
        <p:spPr>
          <a:xfrm>
            <a:off x="457200" y="1229951"/>
            <a:ext cx="713929" cy="542703"/>
          </a:xfrm>
          <a:custGeom>
            <a:avLst/>
            <a:gdLst>
              <a:gd name="connsiteX0" fmla="*/ 0 w 713929"/>
              <a:gd name="connsiteY0" fmla="*/ 405722 h 542703"/>
              <a:gd name="connsiteX1" fmla="*/ 44841 w 713929"/>
              <a:gd name="connsiteY1" fmla="*/ 276573 h 542703"/>
              <a:gd name="connsiteX2" fmla="*/ 205472 w 713929"/>
              <a:gd name="connsiteY2" fmla="*/ 0 h 542703"/>
              <a:gd name="connsiteX3" fmla="*/ 321414 w 713929"/>
              <a:gd name="connsiteY3" fmla="*/ 0 h 542703"/>
              <a:gd name="connsiteX4" fmla="*/ 187044 w 713929"/>
              <a:gd name="connsiteY4" fmla="*/ 281948 h 542703"/>
              <a:gd name="connsiteX5" fmla="*/ 279183 w 713929"/>
              <a:gd name="connsiteY5" fmla="*/ 405722 h 542703"/>
              <a:gd name="connsiteX6" fmla="*/ 139592 w 713929"/>
              <a:gd name="connsiteY6" fmla="*/ 542703 h 542703"/>
              <a:gd name="connsiteX7" fmla="*/ 0 w 713929"/>
              <a:gd name="connsiteY7" fmla="*/ 405722 h 542703"/>
              <a:gd name="connsiteX8" fmla="*/ 392515 w 713929"/>
              <a:gd name="connsiteY8" fmla="*/ 405722 h 542703"/>
              <a:gd name="connsiteX9" fmla="*/ 434592 w 713929"/>
              <a:gd name="connsiteY9" fmla="*/ 276573 h 542703"/>
              <a:gd name="connsiteX10" fmla="*/ 595376 w 713929"/>
              <a:gd name="connsiteY10" fmla="*/ 0 h 542703"/>
              <a:gd name="connsiteX11" fmla="*/ 713930 w 713929"/>
              <a:gd name="connsiteY11" fmla="*/ 0 h 542703"/>
              <a:gd name="connsiteX12" fmla="*/ 579559 w 713929"/>
              <a:gd name="connsiteY12" fmla="*/ 281948 h 542703"/>
              <a:gd name="connsiteX13" fmla="*/ 669088 w 713929"/>
              <a:gd name="connsiteY13" fmla="*/ 405722 h 542703"/>
              <a:gd name="connsiteX14" fmla="*/ 532107 w 713929"/>
              <a:gd name="connsiteY14" fmla="*/ 542703 h 542703"/>
              <a:gd name="connsiteX15" fmla="*/ 392515 w 713929"/>
              <a:gd name="connsiteY15" fmla="*/ 405722 h 5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3929" h="542703">
                <a:moveTo>
                  <a:pt x="0" y="405722"/>
                </a:moveTo>
                <a:cubicBezTo>
                  <a:pt x="0" y="368866"/>
                  <a:pt x="13207" y="324025"/>
                  <a:pt x="44841" y="276573"/>
                </a:cubicBezTo>
                <a:lnTo>
                  <a:pt x="205472" y="0"/>
                </a:lnTo>
                <a:lnTo>
                  <a:pt x="321414" y="0"/>
                </a:lnTo>
                <a:lnTo>
                  <a:pt x="187044" y="281948"/>
                </a:lnTo>
                <a:cubicBezTo>
                  <a:pt x="239717" y="302986"/>
                  <a:pt x="279183" y="347828"/>
                  <a:pt x="279183" y="405722"/>
                </a:cubicBezTo>
                <a:cubicBezTo>
                  <a:pt x="279183" y="482044"/>
                  <a:pt x="218525" y="542703"/>
                  <a:pt x="139592" y="542703"/>
                </a:cubicBezTo>
                <a:cubicBezTo>
                  <a:pt x="60659" y="542703"/>
                  <a:pt x="0" y="482044"/>
                  <a:pt x="0" y="405722"/>
                </a:cubicBezTo>
                <a:close/>
                <a:moveTo>
                  <a:pt x="392515" y="405722"/>
                </a:moveTo>
                <a:cubicBezTo>
                  <a:pt x="392515" y="368866"/>
                  <a:pt x="405722" y="324025"/>
                  <a:pt x="434592" y="276573"/>
                </a:cubicBezTo>
                <a:lnTo>
                  <a:pt x="595376" y="0"/>
                </a:lnTo>
                <a:lnTo>
                  <a:pt x="713930" y="0"/>
                </a:lnTo>
                <a:lnTo>
                  <a:pt x="579559" y="281948"/>
                </a:lnTo>
                <a:cubicBezTo>
                  <a:pt x="632232" y="302986"/>
                  <a:pt x="669088" y="347828"/>
                  <a:pt x="669088" y="405722"/>
                </a:cubicBezTo>
                <a:cubicBezTo>
                  <a:pt x="669088" y="482044"/>
                  <a:pt x="611194" y="542703"/>
                  <a:pt x="532107" y="542703"/>
                </a:cubicBezTo>
                <a:cubicBezTo>
                  <a:pt x="453020" y="542703"/>
                  <a:pt x="392515" y="482044"/>
                  <a:pt x="392515" y="405722"/>
                </a:cubicBezTo>
                <a:close/>
              </a:path>
            </a:pathLst>
          </a:custGeom>
          <a:solidFill>
            <a:schemeClr val="accent1"/>
          </a:solidFill>
          <a:ln w="153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01D61D-0752-DE49-BDB6-75A071DE2E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069432"/>
            <a:ext cx="8307388" cy="2791326"/>
          </a:xfrm>
        </p:spPr>
        <p:txBody>
          <a:bodyPr rIns="0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38848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Pal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612889D3-DFD5-63A6-1B12-8AEEE62D64F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B7AEB5F-5A12-4849-8321-7BDC78220BA5}"/>
              </a:ext>
            </a:extLst>
          </p:cNvPr>
          <p:cNvSpPr/>
          <p:nvPr/>
        </p:nvSpPr>
        <p:spPr>
          <a:xfrm>
            <a:off x="457200" y="1229951"/>
            <a:ext cx="713929" cy="542703"/>
          </a:xfrm>
          <a:custGeom>
            <a:avLst/>
            <a:gdLst>
              <a:gd name="connsiteX0" fmla="*/ 0 w 713929"/>
              <a:gd name="connsiteY0" fmla="*/ 405722 h 542703"/>
              <a:gd name="connsiteX1" fmla="*/ 44841 w 713929"/>
              <a:gd name="connsiteY1" fmla="*/ 276573 h 542703"/>
              <a:gd name="connsiteX2" fmla="*/ 205472 w 713929"/>
              <a:gd name="connsiteY2" fmla="*/ 0 h 542703"/>
              <a:gd name="connsiteX3" fmla="*/ 321414 w 713929"/>
              <a:gd name="connsiteY3" fmla="*/ 0 h 542703"/>
              <a:gd name="connsiteX4" fmla="*/ 187044 w 713929"/>
              <a:gd name="connsiteY4" fmla="*/ 281948 h 542703"/>
              <a:gd name="connsiteX5" fmla="*/ 279183 w 713929"/>
              <a:gd name="connsiteY5" fmla="*/ 405722 h 542703"/>
              <a:gd name="connsiteX6" fmla="*/ 139592 w 713929"/>
              <a:gd name="connsiteY6" fmla="*/ 542703 h 542703"/>
              <a:gd name="connsiteX7" fmla="*/ 0 w 713929"/>
              <a:gd name="connsiteY7" fmla="*/ 405722 h 542703"/>
              <a:gd name="connsiteX8" fmla="*/ 392515 w 713929"/>
              <a:gd name="connsiteY8" fmla="*/ 405722 h 542703"/>
              <a:gd name="connsiteX9" fmla="*/ 434592 w 713929"/>
              <a:gd name="connsiteY9" fmla="*/ 276573 h 542703"/>
              <a:gd name="connsiteX10" fmla="*/ 595376 w 713929"/>
              <a:gd name="connsiteY10" fmla="*/ 0 h 542703"/>
              <a:gd name="connsiteX11" fmla="*/ 713930 w 713929"/>
              <a:gd name="connsiteY11" fmla="*/ 0 h 542703"/>
              <a:gd name="connsiteX12" fmla="*/ 579559 w 713929"/>
              <a:gd name="connsiteY12" fmla="*/ 281948 h 542703"/>
              <a:gd name="connsiteX13" fmla="*/ 669088 w 713929"/>
              <a:gd name="connsiteY13" fmla="*/ 405722 h 542703"/>
              <a:gd name="connsiteX14" fmla="*/ 532107 w 713929"/>
              <a:gd name="connsiteY14" fmla="*/ 542703 h 542703"/>
              <a:gd name="connsiteX15" fmla="*/ 392515 w 713929"/>
              <a:gd name="connsiteY15" fmla="*/ 405722 h 5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3929" h="542703">
                <a:moveTo>
                  <a:pt x="0" y="405722"/>
                </a:moveTo>
                <a:cubicBezTo>
                  <a:pt x="0" y="368866"/>
                  <a:pt x="13207" y="324025"/>
                  <a:pt x="44841" y="276573"/>
                </a:cubicBezTo>
                <a:lnTo>
                  <a:pt x="205472" y="0"/>
                </a:lnTo>
                <a:lnTo>
                  <a:pt x="321414" y="0"/>
                </a:lnTo>
                <a:lnTo>
                  <a:pt x="187044" y="281948"/>
                </a:lnTo>
                <a:cubicBezTo>
                  <a:pt x="239717" y="302986"/>
                  <a:pt x="279183" y="347828"/>
                  <a:pt x="279183" y="405722"/>
                </a:cubicBezTo>
                <a:cubicBezTo>
                  <a:pt x="279183" y="482044"/>
                  <a:pt x="218525" y="542703"/>
                  <a:pt x="139592" y="542703"/>
                </a:cubicBezTo>
                <a:cubicBezTo>
                  <a:pt x="60659" y="542703"/>
                  <a:pt x="0" y="482044"/>
                  <a:pt x="0" y="405722"/>
                </a:cubicBezTo>
                <a:close/>
                <a:moveTo>
                  <a:pt x="392515" y="405722"/>
                </a:moveTo>
                <a:cubicBezTo>
                  <a:pt x="392515" y="368866"/>
                  <a:pt x="405722" y="324025"/>
                  <a:pt x="434592" y="276573"/>
                </a:cubicBezTo>
                <a:lnTo>
                  <a:pt x="595376" y="0"/>
                </a:lnTo>
                <a:lnTo>
                  <a:pt x="713930" y="0"/>
                </a:lnTo>
                <a:lnTo>
                  <a:pt x="579559" y="281948"/>
                </a:lnTo>
                <a:cubicBezTo>
                  <a:pt x="632232" y="302986"/>
                  <a:pt x="669088" y="347828"/>
                  <a:pt x="669088" y="405722"/>
                </a:cubicBezTo>
                <a:cubicBezTo>
                  <a:pt x="669088" y="482044"/>
                  <a:pt x="611194" y="542703"/>
                  <a:pt x="532107" y="542703"/>
                </a:cubicBezTo>
                <a:cubicBezTo>
                  <a:pt x="453020" y="542703"/>
                  <a:pt x="392515" y="482044"/>
                  <a:pt x="392515" y="405722"/>
                </a:cubicBezTo>
                <a:close/>
              </a:path>
            </a:pathLst>
          </a:custGeom>
          <a:solidFill>
            <a:schemeClr val="accent1"/>
          </a:solidFill>
          <a:ln w="153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01D61D-0752-DE49-BDB6-75A071DE2E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069432"/>
            <a:ext cx="8307388" cy="2791326"/>
          </a:xfrm>
        </p:spPr>
        <p:txBody>
          <a:bodyPr rIns="0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993192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A65EAF-698D-7251-841F-30161F7FBDB7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" name="Footnote">
            <a:extLst>
              <a:ext uri="{FF2B5EF4-FFF2-40B4-BE49-F238E27FC236}">
                <a16:creationId xmlns:a16="http://schemas.microsoft.com/office/drawing/2014/main" id="{6F0041D9-3FA1-92DE-ACBE-C163D177D47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3898" y="6306217"/>
            <a:ext cx="10328403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D20399E-76CF-2149-B65E-025FF7F7B6B3}"/>
              </a:ext>
            </a:extLst>
          </p:cNvPr>
          <p:cNvSpPr/>
          <p:nvPr/>
        </p:nvSpPr>
        <p:spPr>
          <a:xfrm>
            <a:off x="457200" y="1229951"/>
            <a:ext cx="713929" cy="542703"/>
          </a:xfrm>
          <a:custGeom>
            <a:avLst/>
            <a:gdLst>
              <a:gd name="connsiteX0" fmla="*/ 0 w 713929"/>
              <a:gd name="connsiteY0" fmla="*/ 405722 h 542703"/>
              <a:gd name="connsiteX1" fmla="*/ 44841 w 713929"/>
              <a:gd name="connsiteY1" fmla="*/ 276573 h 542703"/>
              <a:gd name="connsiteX2" fmla="*/ 205472 w 713929"/>
              <a:gd name="connsiteY2" fmla="*/ 0 h 542703"/>
              <a:gd name="connsiteX3" fmla="*/ 321414 w 713929"/>
              <a:gd name="connsiteY3" fmla="*/ 0 h 542703"/>
              <a:gd name="connsiteX4" fmla="*/ 187044 w 713929"/>
              <a:gd name="connsiteY4" fmla="*/ 281948 h 542703"/>
              <a:gd name="connsiteX5" fmla="*/ 279183 w 713929"/>
              <a:gd name="connsiteY5" fmla="*/ 405722 h 542703"/>
              <a:gd name="connsiteX6" fmla="*/ 139592 w 713929"/>
              <a:gd name="connsiteY6" fmla="*/ 542703 h 542703"/>
              <a:gd name="connsiteX7" fmla="*/ 0 w 713929"/>
              <a:gd name="connsiteY7" fmla="*/ 405722 h 542703"/>
              <a:gd name="connsiteX8" fmla="*/ 392515 w 713929"/>
              <a:gd name="connsiteY8" fmla="*/ 405722 h 542703"/>
              <a:gd name="connsiteX9" fmla="*/ 434592 w 713929"/>
              <a:gd name="connsiteY9" fmla="*/ 276573 h 542703"/>
              <a:gd name="connsiteX10" fmla="*/ 595376 w 713929"/>
              <a:gd name="connsiteY10" fmla="*/ 0 h 542703"/>
              <a:gd name="connsiteX11" fmla="*/ 713930 w 713929"/>
              <a:gd name="connsiteY11" fmla="*/ 0 h 542703"/>
              <a:gd name="connsiteX12" fmla="*/ 579559 w 713929"/>
              <a:gd name="connsiteY12" fmla="*/ 281948 h 542703"/>
              <a:gd name="connsiteX13" fmla="*/ 669088 w 713929"/>
              <a:gd name="connsiteY13" fmla="*/ 405722 h 542703"/>
              <a:gd name="connsiteX14" fmla="*/ 532107 w 713929"/>
              <a:gd name="connsiteY14" fmla="*/ 542703 h 542703"/>
              <a:gd name="connsiteX15" fmla="*/ 392515 w 713929"/>
              <a:gd name="connsiteY15" fmla="*/ 405722 h 5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3929" h="542703">
                <a:moveTo>
                  <a:pt x="0" y="405722"/>
                </a:moveTo>
                <a:cubicBezTo>
                  <a:pt x="0" y="368866"/>
                  <a:pt x="13207" y="324025"/>
                  <a:pt x="44841" y="276573"/>
                </a:cubicBezTo>
                <a:lnTo>
                  <a:pt x="205472" y="0"/>
                </a:lnTo>
                <a:lnTo>
                  <a:pt x="321414" y="0"/>
                </a:lnTo>
                <a:lnTo>
                  <a:pt x="187044" y="281948"/>
                </a:lnTo>
                <a:cubicBezTo>
                  <a:pt x="239717" y="302986"/>
                  <a:pt x="279183" y="347828"/>
                  <a:pt x="279183" y="405722"/>
                </a:cubicBezTo>
                <a:cubicBezTo>
                  <a:pt x="279183" y="482044"/>
                  <a:pt x="218525" y="542703"/>
                  <a:pt x="139592" y="542703"/>
                </a:cubicBezTo>
                <a:cubicBezTo>
                  <a:pt x="60659" y="542703"/>
                  <a:pt x="0" y="482044"/>
                  <a:pt x="0" y="405722"/>
                </a:cubicBezTo>
                <a:close/>
                <a:moveTo>
                  <a:pt x="392515" y="405722"/>
                </a:moveTo>
                <a:cubicBezTo>
                  <a:pt x="392515" y="368866"/>
                  <a:pt x="405722" y="324025"/>
                  <a:pt x="434592" y="276573"/>
                </a:cubicBezTo>
                <a:lnTo>
                  <a:pt x="595376" y="0"/>
                </a:lnTo>
                <a:lnTo>
                  <a:pt x="713930" y="0"/>
                </a:lnTo>
                <a:lnTo>
                  <a:pt x="579559" y="281948"/>
                </a:lnTo>
                <a:cubicBezTo>
                  <a:pt x="632232" y="302986"/>
                  <a:pt x="669088" y="347828"/>
                  <a:pt x="669088" y="405722"/>
                </a:cubicBezTo>
                <a:cubicBezTo>
                  <a:pt x="669088" y="482044"/>
                  <a:pt x="611194" y="542703"/>
                  <a:pt x="532107" y="542703"/>
                </a:cubicBezTo>
                <a:cubicBezTo>
                  <a:pt x="453020" y="542703"/>
                  <a:pt x="392515" y="482044"/>
                  <a:pt x="392515" y="4057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3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01D61D-0752-DE49-BDB6-75A071DE2E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069432"/>
            <a:ext cx="8307388" cy="2791326"/>
          </a:xfrm>
        </p:spPr>
        <p:txBody>
          <a:bodyPr rIns="0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328215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Cor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A65EAF-698D-7251-841F-30161F7FBDB7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" name="Footnote">
            <a:extLst>
              <a:ext uri="{FF2B5EF4-FFF2-40B4-BE49-F238E27FC236}">
                <a16:creationId xmlns:a16="http://schemas.microsoft.com/office/drawing/2014/main" id="{F86DE083-CE70-CD7A-F21F-5DECA65CED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3898" y="6306217"/>
            <a:ext cx="10328403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D20399E-76CF-2149-B65E-025FF7F7B6B3}"/>
              </a:ext>
            </a:extLst>
          </p:cNvPr>
          <p:cNvSpPr/>
          <p:nvPr/>
        </p:nvSpPr>
        <p:spPr>
          <a:xfrm>
            <a:off x="457200" y="1229951"/>
            <a:ext cx="713929" cy="542703"/>
          </a:xfrm>
          <a:custGeom>
            <a:avLst/>
            <a:gdLst>
              <a:gd name="connsiteX0" fmla="*/ 0 w 713929"/>
              <a:gd name="connsiteY0" fmla="*/ 405722 h 542703"/>
              <a:gd name="connsiteX1" fmla="*/ 44841 w 713929"/>
              <a:gd name="connsiteY1" fmla="*/ 276573 h 542703"/>
              <a:gd name="connsiteX2" fmla="*/ 205472 w 713929"/>
              <a:gd name="connsiteY2" fmla="*/ 0 h 542703"/>
              <a:gd name="connsiteX3" fmla="*/ 321414 w 713929"/>
              <a:gd name="connsiteY3" fmla="*/ 0 h 542703"/>
              <a:gd name="connsiteX4" fmla="*/ 187044 w 713929"/>
              <a:gd name="connsiteY4" fmla="*/ 281948 h 542703"/>
              <a:gd name="connsiteX5" fmla="*/ 279183 w 713929"/>
              <a:gd name="connsiteY5" fmla="*/ 405722 h 542703"/>
              <a:gd name="connsiteX6" fmla="*/ 139592 w 713929"/>
              <a:gd name="connsiteY6" fmla="*/ 542703 h 542703"/>
              <a:gd name="connsiteX7" fmla="*/ 0 w 713929"/>
              <a:gd name="connsiteY7" fmla="*/ 405722 h 542703"/>
              <a:gd name="connsiteX8" fmla="*/ 392515 w 713929"/>
              <a:gd name="connsiteY8" fmla="*/ 405722 h 542703"/>
              <a:gd name="connsiteX9" fmla="*/ 434592 w 713929"/>
              <a:gd name="connsiteY9" fmla="*/ 276573 h 542703"/>
              <a:gd name="connsiteX10" fmla="*/ 595376 w 713929"/>
              <a:gd name="connsiteY10" fmla="*/ 0 h 542703"/>
              <a:gd name="connsiteX11" fmla="*/ 713930 w 713929"/>
              <a:gd name="connsiteY11" fmla="*/ 0 h 542703"/>
              <a:gd name="connsiteX12" fmla="*/ 579559 w 713929"/>
              <a:gd name="connsiteY12" fmla="*/ 281948 h 542703"/>
              <a:gd name="connsiteX13" fmla="*/ 669088 w 713929"/>
              <a:gd name="connsiteY13" fmla="*/ 405722 h 542703"/>
              <a:gd name="connsiteX14" fmla="*/ 532107 w 713929"/>
              <a:gd name="connsiteY14" fmla="*/ 542703 h 542703"/>
              <a:gd name="connsiteX15" fmla="*/ 392515 w 713929"/>
              <a:gd name="connsiteY15" fmla="*/ 405722 h 5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3929" h="542703">
                <a:moveTo>
                  <a:pt x="0" y="405722"/>
                </a:moveTo>
                <a:cubicBezTo>
                  <a:pt x="0" y="368866"/>
                  <a:pt x="13207" y="324025"/>
                  <a:pt x="44841" y="276573"/>
                </a:cubicBezTo>
                <a:lnTo>
                  <a:pt x="205472" y="0"/>
                </a:lnTo>
                <a:lnTo>
                  <a:pt x="321414" y="0"/>
                </a:lnTo>
                <a:lnTo>
                  <a:pt x="187044" y="281948"/>
                </a:lnTo>
                <a:cubicBezTo>
                  <a:pt x="239717" y="302986"/>
                  <a:pt x="279183" y="347828"/>
                  <a:pt x="279183" y="405722"/>
                </a:cubicBezTo>
                <a:cubicBezTo>
                  <a:pt x="279183" y="482044"/>
                  <a:pt x="218525" y="542703"/>
                  <a:pt x="139592" y="542703"/>
                </a:cubicBezTo>
                <a:cubicBezTo>
                  <a:pt x="60659" y="542703"/>
                  <a:pt x="0" y="482044"/>
                  <a:pt x="0" y="405722"/>
                </a:cubicBezTo>
                <a:close/>
                <a:moveTo>
                  <a:pt x="392515" y="405722"/>
                </a:moveTo>
                <a:cubicBezTo>
                  <a:pt x="392515" y="368866"/>
                  <a:pt x="405722" y="324025"/>
                  <a:pt x="434592" y="276573"/>
                </a:cubicBezTo>
                <a:lnTo>
                  <a:pt x="595376" y="0"/>
                </a:lnTo>
                <a:lnTo>
                  <a:pt x="713930" y="0"/>
                </a:lnTo>
                <a:lnTo>
                  <a:pt x="579559" y="281948"/>
                </a:lnTo>
                <a:cubicBezTo>
                  <a:pt x="632232" y="302986"/>
                  <a:pt x="669088" y="347828"/>
                  <a:pt x="669088" y="405722"/>
                </a:cubicBezTo>
                <a:cubicBezTo>
                  <a:pt x="669088" y="482044"/>
                  <a:pt x="611194" y="542703"/>
                  <a:pt x="532107" y="542703"/>
                </a:cubicBezTo>
                <a:cubicBezTo>
                  <a:pt x="453020" y="542703"/>
                  <a:pt x="392515" y="482044"/>
                  <a:pt x="392515" y="405722"/>
                </a:cubicBezTo>
                <a:close/>
              </a:path>
            </a:pathLst>
          </a:custGeom>
          <a:solidFill>
            <a:schemeClr val="tx1"/>
          </a:solidFill>
          <a:ln w="153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01D61D-0752-DE49-BDB6-75A071DE2E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069432"/>
            <a:ext cx="8307388" cy="2791326"/>
          </a:xfrm>
        </p:spPr>
        <p:txBody>
          <a:bodyPr rIns="0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6695720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E16FA02-542D-6B06-54CB-CC75F9B499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143500"/>
            <a:ext cx="11277600" cy="1397000"/>
          </a:xfrm>
        </p:spPr>
        <p:txBody>
          <a:bodyPr anchor="b"/>
          <a:lstStyle>
            <a:lvl1pPr>
              <a:spcBef>
                <a:spcPts val="0"/>
              </a:spcBef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>
              <a:spcBef>
                <a:spcPts val="0"/>
              </a:spcBef>
              <a:defRPr sz="900">
                <a:latin typeface="+mn-lt"/>
              </a:defRPr>
            </a:lvl2pPr>
            <a:lvl3pPr>
              <a:spcBef>
                <a:spcPts val="0"/>
              </a:spcBef>
              <a:defRPr sz="900">
                <a:latin typeface="+mn-lt"/>
              </a:defRPr>
            </a:lvl3pPr>
            <a:lvl4pPr>
              <a:spcBef>
                <a:spcPts val="0"/>
              </a:spcBef>
              <a:defRPr sz="900">
                <a:latin typeface="+mn-lt"/>
              </a:defRPr>
            </a:lvl4pPr>
            <a:lvl5pPr>
              <a:spcBef>
                <a:spcPts val="0"/>
              </a:spcBef>
              <a:defRPr sz="900">
                <a:latin typeface="+mn-lt"/>
              </a:defRPr>
            </a:lvl5pPr>
          </a:lstStyle>
          <a:p>
            <a:pPr>
              <a:lnSpc>
                <a:spcPct val="11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Legal disclosure</a:t>
            </a:r>
            <a:br>
              <a:rPr lang="en-US" sz="9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consectetuer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Maecenas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porttitor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congue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massa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Fusce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posuere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magna sed pulvinar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ultricies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purus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lectus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malesuada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libero,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commodo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magna eros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quis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urna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Pellentesque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habitant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morbi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tristique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senectus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netus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malesuada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fames ac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turpis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egestas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Proin pharetra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nonummy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pede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Mauris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orci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consectetuer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Maecenas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porttitor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congue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massa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Fusce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posuere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magna sed pulvinar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ultricies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purus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lectus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malesuada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libero,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commodo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magna eros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quis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urna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Pellentesque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habitant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morbi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tristique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senectus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netus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malesuada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fames ac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turpis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egestas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Proin pharetra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nonummy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pede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Mauris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orci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commodo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magna eros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quis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urna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Pellentesque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habitant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morbi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tristique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senectus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netus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malesuada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fames ac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turpis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egestas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Proin pharetra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nonummy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pede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Mauris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orci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Logo placeholder">
            <a:extLst>
              <a:ext uri="{FF2B5EF4-FFF2-40B4-BE49-F238E27FC236}">
                <a16:creationId xmlns:a16="http://schemas.microsoft.com/office/drawing/2014/main" id="{7DB76496-DDD9-F776-69FF-E36969FB0974}"/>
              </a:ext>
            </a:extLst>
          </p:cNvPr>
          <p:cNvSpPr/>
          <p:nvPr/>
        </p:nvSpPr>
        <p:spPr>
          <a:xfrm>
            <a:off x="4477267" y="3185441"/>
            <a:ext cx="3237467" cy="4871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721625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510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D4FB8-2E3C-4FCC-B8FC-05DA48B15A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9B0-E4C7-4816-892A-0530175C5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51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ing this templa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0E7E116A-B92E-8FAA-881C-F4A8F1796838}"/>
              </a:ext>
            </a:extLst>
          </p:cNvPr>
          <p:cNvSpPr txBox="1">
            <a:spLocks/>
          </p:cNvSpPr>
          <p:nvPr userDrawn="1"/>
        </p:nvSpPr>
        <p:spPr>
          <a:xfrm>
            <a:off x="5965025" y="1866227"/>
            <a:ext cx="5301464" cy="3993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There are a variety of layouts, images, and brand colors</a:t>
            </a:r>
            <a:b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</a:b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available to use.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There are a few Covers you can choose from. You can find </a:t>
            </a:r>
            <a:b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</a:b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them in the Master slides. For different brand versions, please only place the logo on the Cover slide where</a:t>
            </a:r>
            <a:r>
              <a:rPr lang="en-US" sz="1400" b="0" i="0" dirty="0">
                <a:solidFill>
                  <a:srgbClr val="FFFFFF"/>
                </a:solidFill>
                <a:latin typeface="Elevance Sans" pitchFamily="2" charset="77"/>
              </a:rPr>
              <a:t> </a:t>
            </a: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indicated, and then choose the appropriate corresponding legal tagline slide.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Please find the logos at the </a:t>
            </a:r>
            <a:r>
              <a:rPr lang="en-US" sz="1400" b="1" dirty="0">
                <a:solidFill>
                  <a:srgbClr val="FFFFFF"/>
                </a:solidFill>
                <a:effectLst/>
                <a:latin typeface="Elevance Sans Semibold" pitchFamily="2" charset="77"/>
              </a:rPr>
              <a:t>Master Slide level (View &gt; Slide Master)</a:t>
            </a: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 within the </a:t>
            </a:r>
            <a:r>
              <a:rPr lang="en-US" sz="1400" b="1" dirty="0">
                <a:solidFill>
                  <a:srgbClr val="FFFFFF"/>
                </a:solidFill>
                <a:effectLst/>
                <a:latin typeface="Elevance Sans Semibold" pitchFamily="2" charset="77"/>
              </a:rPr>
              <a:t>“Assets” </a:t>
            </a: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section for easy copy and paste </a:t>
            </a:r>
            <a:b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</a:b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of logos needed. Make sure the correct logo is used for the version needed and that it reads well.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Reach out to your Marketing contact or Anthem Brand Team if </a:t>
            </a:r>
            <a:b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</a:br>
            <a:r>
              <a:rPr lang="en-US" sz="14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you have any questions or need assistance.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2CD675-2901-9982-E18A-442FA3A881F5}"/>
              </a:ext>
            </a:extLst>
          </p:cNvPr>
          <p:cNvCxnSpPr/>
          <p:nvPr userDrawn="1"/>
        </p:nvCxnSpPr>
        <p:spPr>
          <a:xfrm>
            <a:off x="5948737" y="1739034"/>
            <a:ext cx="530146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B84C29-21CC-CC57-9374-B407A618A463}"/>
              </a:ext>
            </a:extLst>
          </p:cNvPr>
          <p:cNvCxnSpPr/>
          <p:nvPr userDrawn="1"/>
        </p:nvCxnSpPr>
        <p:spPr>
          <a:xfrm>
            <a:off x="5948737" y="2404052"/>
            <a:ext cx="530146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32AABE-4E1F-809A-889E-9DA9B3C18614}"/>
              </a:ext>
            </a:extLst>
          </p:cNvPr>
          <p:cNvCxnSpPr/>
          <p:nvPr userDrawn="1"/>
        </p:nvCxnSpPr>
        <p:spPr>
          <a:xfrm>
            <a:off x="5948737" y="3519340"/>
            <a:ext cx="530146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3DD30-FAAC-5F8E-D28C-2980CF527F88}"/>
              </a:ext>
            </a:extLst>
          </p:cNvPr>
          <p:cNvCxnSpPr/>
          <p:nvPr userDrawn="1"/>
        </p:nvCxnSpPr>
        <p:spPr>
          <a:xfrm>
            <a:off x="5948737" y="4579208"/>
            <a:ext cx="530146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01F8029-4890-9D92-9A41-66031AA7E1E1}"/>
              </a:ext>
            </a:extLst>
          </p:cNvPr>
          <p:cNvSpPr txBox="1"/>
          <p:nvPr userDrawn="1"/>
        </p:nvSpPr>
        <p:spPr>
          <a:xfrm>
            <a:off x="377688" y="338651"/>
            <a:ext cx="475090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50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Using this</a:t>
            </a:r>
            <a:br>
              <a:rPr lang="en-US" sz="5000" b="0" i="0" dirty="0">
                <a:solidFill>
                  <a:srgbClr val="FFFFFF"/>
                </a:solidFill>
                <a:effectLst/>
                <a:latin typeface="Elevance Sans" pitchFamily="2" charset="77"/>
              </a:rPr>
            </a:br>
            <a:r>
              <a:rPr lang="en-US" sz="5000" b="0" i="0" dirty="0">
                <a:solidFill>
                  <a:srgbClr val="FFFFFF"/>
                </a:solidFill>
                <a:effectLst/>
                <a:latin typeface="Elevance Sans" pitchFamily="2" charset="77"/>
              </a:rPr>
              <a:t>template</a:t>
            </a:r>
            <a:endParaRPr lang="en-US" sz="5000" b="0" i="0" dirty="0">
              <a:latin typeface="Elevance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9399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2">
            <a:extLst>
              <a:ext uri="{FF2B5EF4-FFF2-40B4-BE49-F238E27FC236}">
                <a16:creationId xmlns:a16="http://schemas.microsoft.com/office/drawing/2014/main" id="{B034A6F9-EC00-9F0E-5B65-2209A0B03BCC}"/>
              </a:ext>
            </a:extLst>
          </p:cNvPr>
          <p:cNvSpPr txBox="1">
            <a:spLocks/>
          </p:cNvSpPr>
          <p:nvPr userDrawn="1"/>
        </p:nvSpPr>
        <p:spPr>
          <a:xfrm>
            <a:off x="457200" y="377572"/>
            <a:ext cx="11274552" cy="8229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Logos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93DB5F-BE91-B249-94F1-214EB99E6497}"/>
              </a:ext>
            </a:extLst>
          </p:cNvPr>
          <p:cNvSpPr/>
          <p:nvPr userDrawn="1"/>
        </p:nvSpPr>
        <p:spPr>
          <a:xfrm>
            <a:off x="3345253" y="1473798"/>
            <a:ext cx="2641210" cy="2889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Elevance Sans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2CA398-553A-BBEB-30D0-9A537CE2613B}"/>
              </a:ext>
            </a:extLst>
          </p:cNvPr>
          <p:cNvSpPr/>
          <p:nvPr userDrawn="1"/>
        </p:nvSpPr>
        <p:spPr>
          <a:xfrm>
            <a:off x="6215063" y="1473798"/>
            <a:ext cx="2641210" cy="2889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Elevance Sans" pitchFamily="2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CD37F86-46EF-BA89-0095-4990DBC21BE7}"/>
              </a:ext>
            </a:extLst>
          </p:cNvPr>
          <p:cNvSpPr/>
          <p:nvPr userDrawn="1"/>
        </p:nvSpPr>
        <p:spPr>
          <a:xfrm>
            <a:off x="9127262" y="1473798"/>
            <a:ext cx="2604490" cy="3931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Elevance Sans" pitchFamily="2" charset="77"/>
            </a:endParaRPr>
          </a:p>
        </p:txBody>
      </p:sp>
      <p:pic>
        <p:nvPicPr>
          <p:cNvPr id="46" name="Logo">
            <a:extLst>
              <a:ext uri="{FF2B5EF4-FFF2-40B4-BE49-F238E27FC236}">
                <a16:creationId xmlns:a16="http://schemas.microsoft.com/office/drawing/2014/main" id="{AD6C3CD4-F94F-E055-E0DF-A72C150AEB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8923" y="1622044"/>
            <a:ext cx="1397765" cy="210312"/>
          </a:xfrm>
          <a:prstGeom prst="rect">
            <a:avLst/>
          </a:prstGeom>
        </p:spPr>
      </p:pic>
      <p:pic>
        <p:nvPicPr>
          <p:cNvPr id="47" name="Logo">
            <a:extLst>
              <a:ext uri="{FF2B5EF4-FFF2-40B4-BE49-F238E27FC236}">
                <a16:creationId xmlns:a16="http://schemas.microsoft.com/office/drawing/2014/main" id="{3EEA9356-0DC3-0A49-B076-7C8880A0E2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44479" y="1622044"/>
            <a:ext cx="1399032" cy="210502"/>
          </a:xfrm>
          <a:prstGeom prst="rect">
            <a:avLst/>
          </a:prstGeom>
        </p:spPr>
      </p:pic>
      <p:pic>
        <p:nvPicPr>
          <p:cNvPr id="48" name="Logo white">
            <a:extLst>
              <a:ext uri="{FF2B5EF4-FFF2-40B4-BE49-F238E27FC236}">
                <a16:creationId xmlns:a16="http://schemas.microsoft.com/office/drawing/2014/main" id="{4D429343-8DAB-0098-369C-A1D1A3077C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14484" y="1622044"/>
            <a:ext cx="1399032" cy="21050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1FDA5B81-05D2-F2E9-AD82-5AA52D3847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064042" y="2184507"/>
            <a:ext cx="1203631" cy="210312"/>
          </a:xfrm>
          <a:prstGeom prst="rect">
            <a:avLst/>
          </a:prstGeom>
        </p:spPr>
      </p:pic>
      <p:pic>
        <p:nvPicPr>
          <p:cNvPr id="50" name="Logo">
            <a:extLst>
              <a:ext uri="{FF2B5EF4-FFF2-40B4-BE49-F238E27FC236}">
                <a16:creationId xmlns:a16="http://schemas.microsoft.com/office/drawing/2014/main" id="{40418FC1-3FA0-E05C-3FB6-C908EC5D4CE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966976" y="1622044"/>
            <a:ext cx="1397765" cy="210311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C70FCAEA-E676-8DF7-9895-BD3518CEE95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75990" y="2184508"/>
            <a:ext cx="1203631" cy="210311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BDFD1DAD-F40B-0F51-D5E7-8EA9614F7E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942180" y="2184603"/>
            <a:ext cx="1203631" cy="210311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88E9288-DD9A-91E7-8C72-B0C999878F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2164"/>
          <a:stretch>
            <a:fillRect/>
          </a:stretch>
        </p:blipFill>
        <p:spPr>
          <a:xfrm>
            <a:off x="9799575" y="2184507"/>
            <a:ext cx="1228851" cy="210506"/>
          </a:xfrm>
          <a:custGeom>
            <a:avLst/>
            <a:gdLst>
              <a:gd name="connsiteX0" fmla="*/ 0 w 1228851"/>
              <a:gd name="connsiteY0" fmla="*/ 0 h 210506"/>
              <a:gd name="connsiteX1" fmla="*/ 1228851 w 1228851"/>
              <a:gd name="connsiteY1" fmla="*/ 0 h 210506"/>
              <a:gd name="connsiteX2" fmla="*/ 1228851 w 1228851"/>
              <a:gd name="connsiteY2" fmla="*/ 210506 h 210506"/>
              <a:gd name="connsiteX3" fmla="*/ 0 w 1228851"/>
              <a:gd name="connsiteY3" fmla="*/ 210506 h 21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851" h="210506">
                <a:moveTo>
                  <a:pt x="0" y="0"/>
                </a:moveTo>
                <a:lnTo>
                  <a:pt x="1228851" y="0"/>
                </a:lnTo>
                <a:lnTo>
                  <a:pt x="1228851" y="210506"/>
                </a:lnTo>
                <a:lnTo>
                  <a:pt x="0" y="210506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3F696D6A-79F1-2ACC-9E40-0351BA461F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8922" y="2746971"/>
            <a:ext cx="1397765" cy="579167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7B6F142-8387-C699-1215-B8C2B29DC74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966976" y="2746971"/>
            <a:ext cx="1397765" cy="57916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AC4D2392-88D5-9FD2-9BE0-E38855D3221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6845114" y="2746971"/>
            <a:ext cx="1397763" cy="579166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87CD1BBA-F9BF-AD3A-AC9A-FC796AB69B0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9715119" y="2746971"/>
            <a:ext cx="1397763" cy="57916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E7ECF6DB-4F9D-7556-5CEE-ADB148BEB84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95105" y="3684342"/>
            <a:ext cx="1565401" cy="359007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53E79055-981E-F415-D836-24DD9BD72D0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3883159" y="3684342"/>
            <a:ext cx="1565399" cy="359007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F72BBB0B-774D-5142-D228-27D5B7DC780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6761296" y="3684342"/>
            <a:ext cx="1565399" cy="359006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B13C564-FBF5-1865-610D-7FCC8DF79660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9631303" y="3684342"/>
            <a:ext cx="1565395" cy="359006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75D5A6F-6DE5-55AC-8A2B-7FF41B089ABA}"/>
              </a:ext>
            </a:extLst>
          </p:cNvPr>
          <p:cNvSpPr txBox="1"/>
          <p:nvPr userDrawn="1"/>
        </p:nvSpPr>
        <p:spPr>
          <a:xfrm>
            <a:off x="367749" y="1169743"/>
            <a:ext cx="24549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+mj-lt"/>
              </a:rPr>
              <a:t>Color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64D564B-1193-40B7-1276-BA6A1A576025}"/>
              </a:ext>
            </a:extLst>
          </p:cNvPr>
          <p:cNvSpPr txBox="1"/>
          <p:nvPr userDrawn="1"/>
        </p:nvSpPr>
        <p:spPr>
          <a:xfrm>
            <a:off x="3230219" y="1169743"/>
            <a:ext cx="2641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+mj-lt"/>
              </a:rPr>
              <a:t>Reversed with blue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04820C3-4F14-6BBD-06E3-B5AB77CBAA01}"/>
              </a:ext>
            </a:extLst>
          </p:cNvPr>
          <p:cNvSpPr txBox="1"/>
          <p:nvPr userDrawn="1"/>
        </p:nvSpPr>
        <p:spPr>
          <a:xfrm>
            <a:off x="6112567" y="1169743"/>
            <a:ext cx="2743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+mj-lt"/>
              </a:rPr>
              <a:t>Reversed with black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6E2D294-4B92-7CE0-5031-27AF775F9C84}"/>
              </a:ext>
            </a:extLst>
          </p:cNvPr>
          <p:cNvSpPr txBox="1"/>
          <p:nvPr userDrawn="1"/>
        </p:nvSpPr>
        <p:spPr>
          <a:xfrm>
            <a:off x="9014793" y="1169743"/>
            <a:ext cx="2743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+mj-lt"/>
              </a:rPr>
              <a:t>Transparent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DF0CE-0B02-F7A3-AE1F-93D8F9B7C1E4}"/>
              </a:ext>
            </a:extLst>
          </p:cNvPr>
          <p:cNvSpPr txBox="1"/>
          <p:nvPr userDrawn="1"/>
        </p:nvSpPr>
        <p:spPr>
          <a:xfrm>
            <a:off x="3260036" y="4437269"/>
            <a:ext cx="26412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tx2"/>
                </a:solidFill>
                <a:latin typeface="+mj-lt"/>
              </a:rPr>
              <a:t>We recommend these only go on any of the blue backgrounds. Otherwise, use the black fill for reverse.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3D0FCF8-E9A6-D007-EAD3-96A80348F16F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85820" y="4379357"/>
            <a:ext cx="1483060" cy="33473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CC7351B-2C58-B23E-C2BB-A0508D266A76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576727" y="4599478"/>
            <a:ext cx="1690713" cy="38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Icon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placeholder">
            <a:extLst>
              <a:ext uri="{FF2B5EF4-FFF2-40B4-BE49-F238E27FC236}">
                <a16:creationId xmlns:a16="http://schemas.microsoft.com/office/drawing/2014/main" id="{2623F6F3-AA7A-7CA7-030B-A63D3F4A2440}"/>
              </a:ext>
            </a:extLst>
          </p:cNvPr>
          <p:cNvSpPr/>
          <p:nvPr/>
        </p:nvSpPr>
        <p:spPr>
          <a:xfrm>
            <a:off x="801759" y="6143273"/>
            <a:ext cx="2640025" cy="3972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FF86E94-96BF-03E2-AB54-184BAA23AD59}"/>
              </a:ext>
            </a:extLst>
          </p:cNvPr>
          <p:cNvSpPr/>
          <p:nvPr/>
        </p:nvSpPr>
        <p:spPr>
          <a:xfrm>
            <a:off x="4868237" y="1097202"/>
            <a:ext cx="7323763" cy="4659969"/>
          </a:xfrm>
          <a:custGeom>
            <a:avLst/>
            <a:gdLst>
              <a:gd name="connsiteX0" fmla="*/ 5388487 w 7323763"/>
              <a:gd name="connsiteY0" fmla="*/ 12266 h 4659969"/>
              <a:gd name="connsiteX1" fmla="*/ 6943410 w 7323763"/>
              <a:gd name="connsiteY1" fmla="*/ 368975 h 4659969"/>
              <a:gd name="connsiteX2" fmla="*/ 7181767 w 7323763"/>
              <a:gd name="connsiteY2" fmla="*/ 363197 h 4659969"/>
              <a:gd name="connsiteX3" fmla="*/ 7323763 w 7323763"/>
              <a:gd name="connsiteY3" fmla="*/ 352125 h 4659969"/>
              <a:gd name="connsiteX4" fmla="*/ 7323763 w 7323763"/>
              <a:gd name="connsiteY4" fmla="*/ 4427107 h 4659969"/>
              <a:gd name="connsiteX5" fmla="*/ 7316746 w 7323763"/>
              <a:gd name="connsiteY5" fmla="*/ 4432774 h 4659969"/>
              <a:gd name="connsiteX6" fmla="*/ 6943332 w 7323763"/>
              <a:gd name="connsiteY6" fmla="*/ 4659969 h 4659969"/>
              <a:gd name="connsiteX7" fmla="*/ 6159462 w 7323763"/>
              <a:gd name="connsiteY7" fmla="*/ 4066200 h 4659969"/>
              <a:gd name="connsiteX8" fmla="*/ 5102026 w 7323763"/>
              <a:gd name="connsiteY8" fmla="*/ 1345063 h 4659969"/>
              <a:gd name="connsiteX9" fmla="*/ 5388487 w 7323763"/>
              <a:gd name="connsiteY9" fmla="*/ 12266 h 4659969"/>
              <a:gd name="connsiteX10" fmla="*/ 1287301 w 7323763"/>
              <a:gd name="connsiteY10" fmla="*/ 0 h 4659969"/>
              <a:gd name="connsiteX11" fmla="*/ 3334458 w 7323763"/>
              <a:gd name="connsiteY11" fmla="*/ 0 h 4659969"/>
              <a:gd name="connsiteX12" fmla="*/ 3334458 w 7323763"/>
              <a:gd name="connsiteY12" fmla="*/ 1284352 h 4659969"/>
              <a:gd name="connsiteX13" fmla="*/ 4619598 w 7323763"/>
              <a:gd name="connsiteY13" fmla="*/ 1284352 h 4659969"/>
              <a:gd name="connsiteX14" fmla="*/ 4619598 w 7323763"/>
              <a:gd name="connsiteY14" fmla="*/ 3331106 h 4659969"/>
              <a:gd name="connsiteX15" fmla="*/ 3334458 w 7323763"/>
              <a:gd name="connsiteY15" fmla="*/ 3331106 h 4659969"/>
              <a:gd name="connsiteX16" fmla="*/ 3334458 w 7323763"/>
              <a:gd name="connsiteY16" fmla="*/ 4615380 h 4659969"/>
              <a:gd name="connsiteX17" fmla="*/ 1287301 w 7323763"/>
              <a:gd name="connsiteY17" fmla="*/ 4615380 h 4659969"/>
              <a:gd name="connsiteX18" fmla="*/ 1287301 w 7323763"/>
              <a:gd name="connsiteY18" fmla="*/ 3331106 h 4659969"/>
              <a:gd name="connsiteX19" fmla="*/ 0 w 7323763"/>
              <a:gd name="connsiteY19" fmla="*/ 3331106 h 4659969"/>
              <a:gd name="connsiteX20" fmla="*/ 0 w 7323763"/>
              <a:gd name="connsiteY20" fmla="*/ 1284352 h 4659969"/>
              <a:gd name="connsiteX21" fmla="*/ 1287301 w 7323763"/>
              <a:gd name="connsiteY21" fmla="*/ 1284352 h 46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23763" h="4659969">
                <a:moveTo>
                  <a:pt x="5388487" y="12266"/>
                </a:moveTo>
                <a:cubicBezTo>
                  <a:pt x="5834317" y="245083"/>
                  <a:pt x="6282232" y="368975"/>
                  <a:pt x="6943410" y="368975"/>
                </a:cubicBezTo>
                <a:cubicBezTo>
                  <a:pt x="7026057" y="368975"/>
                  <a:pt x="7105374" y="367039"/>
                  <a:pt x="7181767" y="363197"/>
                </a:cubicBezTo>
                <a:lnTo>
                  <a:pt x="7323763" y="352125"/>
                </a:lnTo>
                <a:lnTo>
                  <a:pt x="7323763" y="4427107"/>
                </a:lnTo>
                <a:lnTo>
                  <a:pt x="7316746" y="4432774"/>
                </a:lnTo>
                <a:cubicBezTo>
                  <a:pt x="7166788" y="4549443"/>
                  <a:pt x="7023017" y="4642882"/>
                  <a:pt x="6943332" y="4659969"/>
                </a:cubicBezTo>
                <a:cubicBezTo>
                  <a:pt x="6781879" y="4625795"/>
                  <a:pt x="6368402" y="4286212"/>
                  <a:pt x="6159462" y="4066200"/>
                </a:cubicBezTo>
                <a:cubicBezTo>
                  <a:pt x="5950601" y="3846189"/>
                  <a:pt x="5102026" y="2844489"/>
                  <a:pt x="5102026" y="1345063"/>
                </a:cubicBezTo>
                <a:cubicBezTo>
                  <a:pt x="5102026" y="781149"/>
                  <a:pt x="5205415" y="328397"/>
                  <a:pt x="5388487" y="12266"/>
                </a:cubicBezTo>
                <a:close/>
                <a:moveTo>
                  <a:pt x="1287301" y="0"/>
                </a:moveTo>
                <a:lnTo>
                  <a:pt x="3334458" y="0"/>
                </a:lnTo>
                <a:lnTo>
                  <a:pt x="3334458" y="1284352"/>
                </a:lnTo>
                <a:lnTo>
                  <a:pt x="4619598" y="1284352"/>
                </a:lnTo>
                <a:lnTo>
                  <a:pt x="4619598" y="3331106"/>
                </a:lnTo>
                <a:lnTo>
                  <a:pt x="3334458" y="3331106"/>
                </a:lnTo>
                <a:lnTo>
                  <a:pt x="3334458" y="4615380"/>
                </a:lnTo>
                <a:lnTo>
                  <a:pt x="1287301" y="4615380"/>
                </a:lnTo>
                <a:lnTo>
                  <a:pt x="1287301" y="3331106"/>
                </a:lnTo>
                <a:lnTo>
                  <a:pt x="0" y="3331106"/>
                </a:lnTo>
                <a:lnTo>
                  <a:pt x="0" y="1284352"/>
                </a:lnTo>
                <a:lnTo>
                  <a:pt x="1287301" y="1284352"/>
                </a:lnTo>
                <a:close/>
              </a:path>
            </a:pathLst>
          </a:custGeom>
          <a:solidFill>
            <a:srgbClr val="002ADA"/>
          </a:solidFill>
          <a:ln w="77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05AC6-9FBA-434E-BB3D-C7EE78677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808" y="2221109"/>
            <a:ext cx="4168122" cy="2087839"/>
          </a:xfrm>
        </p:spPr>
        <p:txBody>
          <a:bodyPr vert="horz" anchor="t"/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9BAEB-A94F-439F-B9CE-0030334E1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4672" y="4663440"/>
            <a:ext cx="4168122" cy="52578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85940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C974A3-FBF0-6E4C-8011-670A78BFF929}"/>
              </a:ext>
            </a:extLst>
          </p:cNvPr>
          <p:cNvSpPr txBox="1"/>
          <p:nvPr userDrawn="1"/>
        </p:nvSpPr>
        <p:spPr>
          <a:xfrm>
            <a:off x="463827" y="410818"/>
            <a:ext cx="106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>
                <a:solidFill>
                  <a:schemeClr val="accent1"/>
                </a:solidFill>
                <a:latin typeface="Elevance Sans" pitchFamily="2" charset="77"/>
                <a:cs typeface="Arial" panose="020B0604020202020204" pitchFamily="34" charset="0"/>
              </a:rPr>
              <a:t>States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DCC9A98-A111-7A44-B56B-BFF0839E2A46}"/>
              </a:ext>
            </a:extLst>
          </p:cNvPr>
          <p:cNvCxnSpPr>
            <a:cxnSpLocks/>
          </p:cNvCxnSpPr>
          <p:nvPr userDrawn="1"/>
        </p:nvCxnSpPr>
        <p:spPr>
          <a:xfrm>
            <a:off x="450575" y="874644"/>
            <a:ext cx="11290852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Graphic 4">
            <a:extLst>
              <a:ext uri="{FF2B5EF4-FFF2-40B4-BE49-F238E27FC236}">
                <a16:creationId xmlns:a16="http://schemas.microsoft.com/office/drawing/2014/main" id="{655C4724-DDAF-ED4F-A91B-78465CCF4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5010" y="1450026"/>
            <a:ext cx="846491" cy="896284"/>
          </a:xfrm>
          <a:prstGeom prst="rect">
            <a:avLst/>
          </a:prstGeom>
        </p:spPr>
      </p:pic>
      <p:pic>
        <p:nvPicPr>
          <p:cNvPr id="60" name="Graphic 6">
            <a:extLst>
              <a:ext uri="{FF2B5EF4-FFF2-40B4-BE49-F238E27FC236}">
                <a16:creationId xmlns:a16="http://schemas.microsoft.com/office/drawing/2014/main" id="{50B1BEB1-3568-034E-AA45-86BF47409F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61" y="1159972"/>
            <a:ext cx="929480" cy="1278035"/>
          </a:xfrm>
          <a:prstGeom prst="rect">
            <a:avLst/>
          </a:prstGeom>
        </p:spPr>
      </p:pic>
      <p:pic>
        <p:nvPicPr>
          <p:cNvPr id="61" name="Graphic 8">
            <a:extLst>
              <a:ext uri="{FF2B5EF4-FFF2-40B4-BE49-F238E27FC236}">
                <a16:creationId xmlns:a16="http://schemas.microsoft.com/office/drawing/2014/main" id="{AD9267B9-142A-FB47-AC2D-A7F8ED229B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1510" y="3080893"/>
            <a:ext cx="730307" cy="1112056"/>
          </a:xfrm>
          <a:prstGeom prst="rect">
            <a:avLst/>
          </a:prstGeom>
        </p:spPr>
      </p:pic>
      <p:pic>
        <p:nvPicPr>
          <p:cNvPr id="62" name="Graphic 10">
            <a:extLst>
              <a:ext uri="{FF2B5EF4-FFF2-40B4-BE49-F238E27FC236}">
                <a16:creationId xmlns:a16="http://schemas.microsoft.com/office/drawing/2014/main" id="{1E5C400C-286C-1C45-8596-88ADAA017EE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10170" y="1409656"/>
            <a:ext cx="1112056" cy="912881"/>
          </a:xfrm>
          <a:prstGeom prst="rect">
            <a:avLst/>
          </a:prstGeom>
        </p:spPr>
      </p:pic>
      <p:pic>
        <p:nvPicPr>
          <p:cNvPr id="63" name="Graphic 12">
            <a:extLst>
              <a:ext uri="{FF2B5EF4-FFF2-40B4-BE49-F238E27FC236}">
                <a16:creationId xmlns:a16="http://schemas.microsoft.com/office/drawing/2014/main" id="{A59EE958-47A0-564C-B114-7A9BA155867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0067" y="3180133"/>
            <a:ext cx="1029068" cy="929480"/>
          </a:xfrm>
          <a:prstGeom prst="rect">
            <a:avLst/>
          </a:prstGeom>
        </p:spPr>
      </p:pic>
      <p:pic>
        <p:nvPicPr>
          <p:cNvPr id="64" name="Graphic 14">
            <a:extLst>
              <a:ext uri="{FF2B5EF4-FFF2-40B4-BE49-F238E27FC236}">
                <a16:creationId xmlns:a16="http://schemas.microsoft.com/office/drawing/2014/main" id="{16B906C2-F59B-E341-B138-093002F58F7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1579" y="3426709"/>
            <a:ext cx="1112056" cy="597523"/>
          </a:xfrm>
          <a:prstGeom prst="rect">
            <a:avLst/>
          </a:prstGeom>
        </p:spPr>
      </p:pic>
      <p:pic>
        <p:nvPicPr>
          <p:cNvPr id="65" name="Graphic 16">
            <a:extLst>
              <a:ext uri="{FF2B5EF4-FFF2-40B4-BE49-F238E27FC236}">
                <a16:creationId xmlns:a16="http://schemas.microsoft.com/office/drawing/2014/main" id="{32866865-9EBB-CB4F-AB6E-B86844067B7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56917" y="4944085"/>
            <a:ext cx="829893" cy="896284"/>
          </a:xfrm>
          <a:prstGeom prst="rect">
            <a:avLst/>
          </a:prstGeom>
        </p:spPr>
      </p:pic>
      <p:pic>
        <p:nvPicPr>
          <p:cNvPr id="67" name="Graphic 18">
            <a:extLst>
              <a:ext uri="{FF2B5EF4-FFF2-40B4-BE49-F238E27FC236}">
                <a16:creationId xmlns:a16="http://schemas.microsoft.com/office/drawing/2014/main" id="{FFE974D8-18AD-EE40-98E1-C2C47B738C2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63294" y="1385763"/>
            <a:ext cx="497936" cy="896284"/>
          </a:xfrm>
          <a:prstGeom prst="rect">
            <a:avLst/>
          </a:prstGeom>
        </p:spPr>
      </p:pic>
      <p:pic>
        <p:nvPicPr>
          <p:cNvPr id="68" name="Graphic 20">
            <a:extLst>
              <a:ext uri="{FF2B5EF4-FFF2-40B4-BE49-F238E27FC236}">
                <a16:creationId xmlns:a16="http://schemas.microsoft.com/office/drawing/2014/main" id="{D8DC2371-1D71-344E-9687-D4B651B75C7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20578" y="4978308"/>
            <a:ext cx="663915" cy="796697"/>
          </a:xfrm>
          <a:prstGeom prst="rect">
            <a:avLst/>
          </a:prstGeom>
        </p:spPr>
      </p:pic>
      <p:pic>
        <p:nvPicPr>
          <p:cNvPr id="69" name="Graphic 22">
            <a:extLst>
              <a:ext uri="{FF2B5EF4-FFF2-40B4-BE49-F238E27FC236}">
                <a16:creationId xmlns:a16="http://schemas.microsoft.com/office/drawing/2014/main" id="{47299309-E4F0-7742-BC91-65F7BD36384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36513" y="5051838"/>
            <a:ext cx="1261437" cy="746903"/>
          </a:xfrm>
          <a:prstGeom prst="rect">
            <a:avLst/>
          </a:prstGeom>
        </p:spPr>
      </p:pic>
      <p:pic>
        <p:nvPicPr>
          <p:cNvPr id="124" name="Graphic 24">
            <a:extLst>
              <a:ext uri="{FF2B5EF4-FFF2-40B4-BE49-F238E27FC236}">
                <a16:creationId xmlns:a16="http://schemas.microsoft.com/office/drawing/2014/main" id="{8C8440D8-BE27-C141-838A-BB7F8E24EF0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97913" y="3193890"/>
            <a:ext cx="1195045" cy="912881"/>
          </a:xfrm>
          <a:prstGeom prst="rect">
            <a:avLst/>
          </a:prstGeom>
        </p:spPr>
      </p:pic>
      <p:pic>
        <p:nvPicPr>
          <p:cNvPr id="126" name="Graphic 28">
            <a:extLst>
              <a:ext uri="{FF2B5EF4-FFF2-40B4-BE49-F238E27FC236}">
                <a16:creationId xmlns:a16="http://schemas.microsoft.com/office/drawing/2014/main" id="{63154336-5245-D244-9003-BFE61FAEC2B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33207" y="4877300"/>
            <a:ext cx="414947" cy="846491"/>
          </a:xfrm>
          <a:prstGeom prst="rect">
            <a:avLst/>
          </a:prstGeom>
        </p:spPr>
      </p:pic>
      <p:pic>
        <p:nvPicPr>
          <p:cNvPr id="127" name="Graphic 30">
            <a:extLst>
              <a:ext uri="{FF2B5EF4-FFF2-40B4-BE49-F238E27FC236}">
                <a16:creationId xmlns:a16="http://schemas.microsoft.com/office/drawing/2014/main" id="{77A0E29C-1E3E-004B-964B-6B1F3E51F0A1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48961" y="3218133"/>
            <a:ext cx="597523" cy="912881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B4D683C0-760A-2341-B8E3-8299DE934D5F}"/>
              </a:ext>
            </a:extLst>
          </p:cNvPr>
          <p:cNvSpPr txBox="1"/>
          <p:nvPr userDrawn="1"/>
        </p:nvSpPr>
        <p:spPr>
          <a:xfrm>
            <a:off x="1406782" y="2563276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CA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60668B7-AF3A-004D-9AF5-EE16270D9FAD}"/>
              </a:ext>
            </a:extLst>
          </p:cNvPr>
          <p:cNvSpPr txBox="1"/>
          <p:nvPr userDrawn="1"/>
        </p:nvSpPr>
        <p:spPr>
          <a:xfrm>
            <a:off x="7248015" y="4295824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NV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62A2BCE-3351-7F4A-9BCC-6E9304238D69}"/>
              </a:ext>
            </a:extLst>
          </p:cNvPr>
          <p:cNvSpPr txBox="1"/>
          <p:nvPr userDrawn="1"/>
        </p:nvSpPr>
        <p:spPr>
          <a:xfrm>
            <a:off x="3416685" y="2563276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CO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28DD643-AC8C-7546-9419-AFAE95773C6C}"/>
              </a:ext>
            </a:extLst>
          </p:cNvPr>
          <p:cNvSpPr txBox="1"/>
          <p:nvPr userDrawn="1"/>
        </p:nvSpPr>
        <p:spPr>
          <a:xfrm>
            <a:off x="5368676" y="429582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MO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C6840ED-9095-984E-931F-60C26B04CA56}"/>
              </a:ext>
            </a:extLst>
          </p:cNvPr>
          <p:cNvSpPr txBox="1"/>
          <p:nvPr userDrawn="1"/>
        </p:nvSpPr>
        <p:spPr>
          <a:xfrm>
            <a:off x="1372311" y="6007329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NH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D4CE885-4F61-504A-9DB3-E5341DB59674}"/>
              </a:ext>
            </a:extLst>
          </p:cNvPr>
          <p:cNvSpPr txBox="1"/>
          <p:nvPr userDrawn="1"/>
        </p:nvSpPr>
        <p:spPr>
          <a:xfrm>
            <a:off x="7264507" y="598612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WI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4344133-49FA-C044-97BB-28E01EBCE31E}"/>
              </a:ext>
            </a:extLst>
          </p:cNvPr>
          <p:cNvSpPr txBox="1"/>
          <p:nvPr userDrawn="1"/>
        </p:nvSpPr>
        <p:spPr>
          <a:xfrm>
            <a:off x="1410019" y="4297833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KY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8E32996-B512-4649-B510-E4039213ED12}"/>
              </a:ext>
            </a:extLst>
          </p:cNvPr>
          <p:cNvSpPr txBox="1"/>
          <p:nvPr userDrawn="1"/>
        </p:nvSpPr>
        <p:spPr>
          <a:xfrm>
            <a:off x="8962978" y="25632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IN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0EFAF2E-9DC4-D341-BB48-D7BB234B0473}"/>
              </a:ext>
            </a:extLst>
          </p:cNvPr>
          <p:cNvSpPr txBox="1"/>
          <p:nvPr userDrawn="1"/>
        </p:nvSpPr>
        <p:spPr>
          <a:xfrm>
            <a:off x="5336825" y="5986121"/>
            <a:ext cx="411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VA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28F1FB3-2DA2-B346-A7DD-7C45AEA5859E}"/>
              </a:ext>
            </a:extLst>
          </p:cNvPr>
          <p:cNvSpPr txBox="1"/>
          <p:nvPr userDrawn="1"/>
        </p:nvSpPr>
        <p:spPr>
          <a:xfrm>
            <a:off x="5330011" y="256327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CT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76D116C-F94C-C84E-BF4A-27C55E26ED6B}"/>
              </a:ext>
            </a:extLst>
          </p:cNvPr>
          <p:cNvSpPr txBox="1"/>
          <p:nvPr userDrawn="1"/>
        </p:nvSpPr>
        <p:spPr>
          <a:xfrm>
            <a:off x="7086167" y="2563276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GA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48FEEAA-95A4-4E41-AB8F-81B3BDD06229}"/>
              </a:ext>
            </a:extLst>
          </p:cNvPr>
          <p:cNvSpPr txBox="1"/>
          <p:nvPr userDrawn="1"/>
        </p:nvSpPr>
        <p:spPr>
          <a:xfrm>
            <a:off x="9006465" y="4297833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NY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A57D731-B994-5246-B7C8-54C31A2EEE62}"/>
              </a:ext>
            </a:extLst>
          </p:cNvPr>
          <p:cNvSpPr txBox="1"/>
          <p:nvPr userDrawn="1"/>
        </p:nvSpPr>
        <p:spPr>
          <a:xfrm>
            <a:off x="3306354" y="6007328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OH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9C7FB4E-D234-314E-B872-4B6F6B286394}"/>
              </a:ext>
            </a:extLst>
          </p:cNvPr>
          <p:cNvSpPr txBox="1"/>
          <p:nvPr userDrawn="1"/>
        </p:nvSpPr>
        <p:spPr>
          <a:xfrm>
            <a:off x="3388782" y="4295824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760"/>
            <a:r>
              <a:rPr lang="en-US" sz="1400" b="0" i="0">
                <a:solidFill>
                  <a:srgbClr val="5E5E5E"/>
                </a:solidFill>
                <a:latin typeface="Elevance Sans" pitchFamily="2" charset="77"/>
              </a:rPr>
              <a:t>ME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E2487BB-F347-254B-A5E5-9999290A60D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56095" y="1450026"/>
            <a:ext cx="1134315" cy="10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1F4-451A-6177-005E-B6B19360F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796F36-DA9E-3582-B6BD-DD15A6DEA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F7092-B0FB-3887-EDD9-CAF1FCD2B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B5706-A00A-8FFB-7D8F-DB83D9BA8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63C91-E2B3-4D17-E5CF-45FB2DDE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469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953A-3F43-D76F-2614-DD92CB2D3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9758C-2C2F-C923-82F5-26C00D44E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4BDCD-6453-2FC8-7675-1F345C16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A428D-AD70-F199-8851-8F2C796D6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035E0-FD2D-0889-D6DC-E777E487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09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B583E-1B7B-9A4B-90DD-944519CA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B6905-AB61-3533-FB4D-E3E96EF71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725DD-43AB-5D99-78CB-D162481B9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8FBA9-4B6E-1CE5-9E62-5F97239E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720BC-A05C-4303-26EA-9C0049BF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171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BFDC-0D22-C519-A3BD-1D7E0CC5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1143-5BBE-B5DA-20A6-21EDEA8A7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125F4-3C64-58CC-4C70-7FCD58074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5F8BC-DA5F-FA5D-38BA-E1FC5396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4E51F-7E93-D960-86EF-5632E4393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9DF01-46C0-80E0-D9AC-643F233E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92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15E09-8D1B-D0F3-05F6-9CB1CF76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08DD6-40A8-57B4-FC1F-8702D5D9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4C822-257E-42E7-602A-209B4A7C9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67E4B-6686-D841-57DA-7CBCC70B3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3BB14-0F13-977C-6FDD-730D29D2F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0BEB6-7281-598B-3366-B19A957B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88214-CCC7-DF76-688E-2C82CB65E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A1BD7-9AE9-318F-B429-CCE1C0431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3AFAB-D67F-53CF-7700-66E501B31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2B9A92-1EC8-43C7-E7C5-7BBBF584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2962E-F1D7-E3E4-946C-A1779F7C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0BFEB-0FFA-72CF-D831-0BCFA8DF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25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83C9BB-47AE-5FB4-85B6-56BA51C6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39B0B-E20D-C4FE-BF42-3C459D25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8F651-65A6-11F9-CB02-889EB4C5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207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84CA7-9E57-3974-A057-10EDA09E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2F3E7-1942-39AB-348A-99ADD74D2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8BEC-BB17-9CCD-B3E3-8FF384B7E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0B218-D702-D2A2-3BBC-B072386D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69516-13BD-FB0F-ABFB-6930385B1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19B1C-9EAC-136D-B003-170BFAF40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80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698A8-ED81-0C1D-D7F6-10AF877B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928242-E5B8-029D-2EE8-3A1F6A909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5687C-4410-146F-7B4E-81FB3D942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1DB3A-55D2-4560-50E8-212B026CB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EFACD-F3DF-8691-4CCF-FDE10BEA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975E5-56CB-8B51-C9E4-243E7F9CF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1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con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placeholder">
            <a:extLst>
              <a:ext uri="{FF2B5EF4-FFF2-40B4-BE49-F238E27FC236}">
                <a16:creationId xmlns:a16="http://schemas.microsoft.com/office/drawing/2014/main" id="{E303753D-0E25-805F-5051-8E3AC01C2E6A}"/>
              </a:ext>
            </a:extLst>
          </p:cNvPr>
          <p:cNvSpPr/>
          <p:nvPr/>
        </p:nvSpPr>
        <p:spPr>
          <a:xfrm>
            <a:off x="9095791" y="6143273"/>
            <a:ext cx="2640025" cy="3972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05AC6-9FBA-434E-BB3D-C7EE78677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9360" y="2221109"/>
            <a:ext cx="4168122" cy="2087839"/>
          </a:xfrm>
        </p:spPr>
        <p:txBody>
          <a:bodyPr vert="horz" anchor="t"/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9BAEB-A94F-439F-B9CE-0030334E1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79360" y="4663440"/>
            <a:ext cx="4168122" cy="52578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9195DF9-2047-FF29-5EE9-F74BE7EA23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88182"/>
            <a:ext cx="7116135" cy="4659969"/>
          </a:xfrm>
          <a:custGeom>
            <a:avLst/>
            <a:gdLst>
              <a:gd name="connsiteX0" fmla="*/ 6827589 w 7116135"/>
              <a:gd name="connsiteY0" fmla="*/ 12266 h 4659969"/>
              <a:gd name="connsiteX1" fmla="*/ 6827666 w 7116135"/>
              <a:gd name="connsiteY1" fmla="*/ 12266 h 4659969"/>
              <a:gd name="connsiteX2" fmla="*/ 6827605 w 7116135"/>
              <a:gd name="connsiteY2" fmla="*/ 12296 h 4659969"/>
              <a:gd name="connsiteX3" fmla="*/ 3719906 w 7116135"/>
              <a:gd name="connsiteY3" fmla="*/ 12266 h 4659969"/>
              <a:gd name="connsiteX4" fmla="*/ 5274829 w 7116135"/>
              <a:gd name="connsiteY4" fmla="*/ 368975 h 4659969"/>
              <a:gd name="connsiteX5" fmla="*/ 6660680 w 7116135"/>
              <a:gd name="connsiteY5" fmla="*/ 94437 h 4659969"/>
              <a:gd name="connsiteX6" fmla="*/ 6827605 w 7116135"/>
              <a:gd name="connsiteY6" fmla="*/ 12296 h 4659969"/>
              <a:gd name="connsiteX7" fmla="*/ 6892439 w 7116135"/>
              <a:gd name="connsiteY7" fmla="*/ 137173 h 4659969"/>
              <a:gd name="connsiteX8" fmla="*/ 7116135 w 7116135"/>
              <a:gd name="connsiteY8" fmla="*/ 1345063 h 4659969"/>
              <a:gd name="connsiteX9" fmla="*/ 6058699 w 7116135"/>
              <a:gd name="connsiteY9" fmla="*/ 4066200 h 4659969"/>
              <a:gd name="connsiteX10" fmla="*/ 5274752 w 7116135"/>
              <a:gd name="connsiteY10" fmla="*/ 4659969 h 4659969"/>
              <a:gd name="connsiteX11" fmla="*/ 4490882 w 7116135"/>
              <a:gd name="connsiteY11" fmla="*/ 4066200 h 4659969"/>
              <a:gd name="connsiteX12" fmla="*/ 3433445 w 7116135"/>
              <a:gd name="connsiteY12" fmla="*/ 1345063 h 4659969"/>
              <a:gd name="connsiteX13" fmla="*/ 3719906 w 7116135"/>
              <a:gd name="connsiteY13" fmla="*/ 12266 h 4659969"/>
              <a:gd name="connsiteX14" fmla="*/ 0 w 7116135"/>
              <a:gd name="connsiteY14" fmla="*/ 0 h 4659969"/>
              <a:gd name="connsiteX15" fmla="*/ 1665878 w 7116135"/>
              <a:gd name="connsiteY15" fmla="*/ 0 h 4659969"/>
              <a:gd name="connsiteX16" fmla="*/ 1665878 w 7116135"/>
              <a:gd name="connsiteY16" fmla="*/ 1284352 h 4659969"/>
              <a:gd name="connsiteX17" fmla="*/ 2951017 w 7116135"/>
              <a:gd name="connsiteY17" fmla="*/ 1284352 h 4659969"/>
              <a:gd name="connsiteX18" fmla="*/ 2951017 w 7116135"/>
              <a:gd name="connsiteY18" fmla="*/ 3331106 h 4659969"/>
              <a:gd name="connsiteX19" fmla="*/ 1665878 w 7116135"/>
              <a:gd name="connsiteY19" fmla="*/ 3331106 h 4659969"/>
              <a:gd name="connsiteX20" fmla="*/ 1665878 w 7116135"/>
              <a:gd name="connsiteY20" fmla="*/ 4615380 h 4659969"/>
              <a:gd name="connsiteX21" fmla="*/ 0 w 7116135"/>
              <a:gd name="connsiteY21" fmla="*/ 4615380 h 46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16135" h="4659969">
                <a:moveTo>
                  <a:pt x="6827589" y="12266"/>
                </a:moveTo>
                <a:lnTo>
                  <a:pt x="6827666" y="12266"/>
                </a:lnTo>
                <a:lnTo>
                  <a:pt x="6827605" y="12296"/>
                </a:lnTo>
                <a:close/>
                <a:moveTo>
                  <a:pt x="3719906" y="12266"/>
                </a:moveTo>
                <a:cubicBezTo>
                  <a:pt x="4165736" y="245083"/>
                  <a:pt x="4613651" y="368975"/>
                  <a:pt x="5274829" y="368975"/>
                </a:cubicBezTo>
                <a:cubicBezTo>
                  <a:pt x="5853360" y="368975"/>
                  <a:pt x="6268669" y="274120"/>
                  <a:pt x="6660680" y="94437"/>
                </a:cubicBezTo>
                <a:lnTo>
                  <a:pt x="6827605" y="12296"/>
                </a:lnTo>
                <a:lnTo>
                  <a:pt x="6892439" y="137173"/>
                </a:lnTo>
                <a:cubicBezTo>
                  <a:pt x="7034851" y="443339"/>
                  <a:pt x="7114244" y="851706"/>
                  <a:pt x="7116135" y="1345063"/>
                </a:cubicBezTo>
                <a:cubicBezTo>
                  <a:pt x="7116135" y="2842329"/>
                  <a:pt x="6267638" y="3846189"/>
                  <a:pt x="6058699" y="4066200"/>
                </a:cubicBezTo>
                <a:cubicBezTo>
                  <a:pt x="5849837" y="4286212"/>
                  <a:pt x="5434120" y="4625795"/>
                  <a:pt x="5274752" y="4659969"/>
                </a:cubicBezTo>
                <a:cubicBezTo>
                  <a:pt x="5113298" y="4625795"/>
                  <a:pt x="4699821" y="4286212"/>
                  <a:pt x="4490882" y="4066200"/>
                </a:cubicBezTo>
                <a:cubicBezTo>
                  <a:pt x="4282020" y="3846189"/>
                  <a:pt x="3433445" y="2844489"/>
                  <a:pt x="3433445" y="1345063"/>
                </a:cubicBezTo>
                <a:cubicBezTo>
                  <a:pt x="3433445" y="781149"/>
                  <a:pt x="3536834" y="328397"/>
                  <a:pt x="3719906" y="12266"/>
                </a:cubicBezTo>
                <a:close/>
                <a:moveTo>
                  <a:pt x="0" y="0"/>
                </a:moveTo>
                <a:lnTo>
                  <a:pt x="1665878" y="0"/>
                </a:lnTo>
                <a:lnTo>
                  <a:pt x="1665878" y="1284352"/>
                </a:lnTo>
                <a:lnTo>
                  <a:pt x="2951017" y="1284352"/>
                </a:lnTo>
                <a:lnTo>
                  <a:pt x="2951017" y="3331106"/>
                </a:lnTo>
                <a:lnTo>
                  <a:pt x="1665878" y="3331106"/>
                </a:lnTo>
                <a:lnTo>
                  <a:pt x="1665878" y="4615380"/>
                </a:lnTo>
                <a:lnTo>
                  <a:pt x="0" y="46153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l"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777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4140-3950-28A2-8AE5-125BF7168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65167-F96E-A374-CA48-F8EF351B8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50E31-7E3D-3701-6EEC-21BB3DFE9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1F393-07A7-262D-97A8-EB96CE4A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3FF12-B21B-E9CD-F7B9-AC330F73E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9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9AE9FF-5AAA-DD3B-9548-092ECCBB9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46810-60E0-8591-4DD1-D82B5165C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96790-B78A-50A1-B2D7-4DEBF9A9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8CCDD-0CE0-AE8E-990F-EF73B455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692BF-688B-45C9-DB98-33AD38C5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727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/Statem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F9FED15-081C-1075-077C-FE8AB3DB4D27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3" name="Footnote">
            <a:extLst>
              <a:ext uri="{FF2B5EF4-FFF2-40B4-BE49-F238E27FC236}">
                <a16:creationId xmlns:a16="http://schemas.microsoft.com/office/drawing/2014/main" id="{ECF94182-EFA1-829A-D46B-58FC819D0B5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78075" y="6306217"/>
            <a:ext cx="8404226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361CF-360D-4700-9A5B-1320F8B47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31800"/>
            <a:ext cx="8307388" cy="2146300"/>
          </a:xfrm>
        </p:spPr>
        <p:txBody>
          <a:bodyPr vert="horz"/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Hero statement </a:t>
            </a:r>
            <a:br>
              <a:rPr lang="en-US"/>
            </a:br>
            <a:r>
              <a:rPr lang="en-US"/>
              <a:t>or 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42498624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1C78565D-E0EA-7473-4471-C556356351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37868D-9B84-AE4F-B833-8E8C7F585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5EBD5-3136-174B-831A-04B8DF69E5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E52CE3-22DF-5A41-9EAD-D5575B39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063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888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1C78565D-E0EA-7473-4471-C556356351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37868D-9B84-AE4F-B833-8E8C7F585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5EBD5-3136-174B-831A-04B8DF69E5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E52CE3-22DF-5A41-9EAD-D5575B39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063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597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1C78565D-E0EA-7473-4471-C556356351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37868D-9B84-AE4F-B833-8E8C7F585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5EBD5-3136-174B-831A-04B8DF69E5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E52CE3-22DF-5A41-9EAD-D5575B39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063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1529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3192065B-6A9C-FF75-5928-B00A5093CB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E75330-0906-7041-819F-960237FD5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9910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BD2943-DB3A-6F45-8E73-6B1C54FB6CB8}"/>
              </a:ext>
            </a:extLst>
          </p:cNvPr>
          <p:cNvSpPr/>
          <p:nvPr/>
        </p:nvSpPr>
        <p:spPr>
          <a:xfrm>
            <a:off x="0" y="0"/>
            <a:ext cx="12192000" cy="1207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note">
            <a:extLst>
              <a:ext uri="{FF2B5EF4-FFF2-40B4-BE49-F238E27FC236}">
                <a16:creationId xmlns:a16="http://schemas.microsoft.com/office/drawing/2014/main" id="{C268028F-64C9-6FF4-84FB-EFD2604CF68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793E11-CA7F-4409-AF5F-4334AE72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7A85B65-3501-0238-98BC-9304E036B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694049"/>
            <a:ext cx="11280775" cy="4313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03946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1C78565D-E0EA-7473-4471-C556356351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37868D-9B84-AE4F-B833-8E8C7F585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5EBD5-3136-174B-831A-04B8DF69E5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E52CE3-22DF-5A41-9EAD-D5575B39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063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62319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1C78565D-E0EA-7473-4471-C556356351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37868D-9B84-AE4F-B833-8E8C7F585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5EBD5-3136-174B-831A-04B8DF69E5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E52CE3-22DF-5A41-9EAD-D5575B39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063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975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con Imag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ogo placeholder">
            <a:extLst>
              <a:ext uri="{FF2B5EF4-FFF2-40B4-BE49-F238E27FC236}">
                <a16:creationId xmlns:a16="http://schemas.microsoft.com/office/drawing/2014/main" id="{1F53C05B-856C-293F-69D8-7A141AE76BFE}"/>
              </a:ext>
            </a:extLst>
          </p:cNvPr>
          <p:cNvSpPr/>
          <p:nvPr/>
        </p:nvSpPr>
        <p:spPr>
          <a:xfrm>
            <a:off x="801759" y="6143273"/>
            <a:ext cx="2640025" cy="3972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05AC6-9FBA-434E-BB3D-C7EE78677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807" y="2221109"/>
            <a:ext cx="3931920" cy="2087839"/>
          </a:xfrm>
        </p:spPr>
        <p:txBody>
          <a:bodyPr vert="horz" anchor="t"/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9BAEB-A94F-439F-B9CE-0030334E1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4672" y="4663440"/>
            <a:ext cx="3931920" cy="52578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3902BA1-510A-04C1-C72D-1420687024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68238" y="1097203"/>
            <a:ext cx="7323763" cy="4659969"/>
          </a:xfrm>
          <a:custGeom>
            <a:avLst/>
            <a:gdLst>
              <a:gd name="connsiteX0" fmla="*/ 5388487 w 7323763"/>
              <a:gd name="connsiteY0" fmla="*/ 12266 h 4659969"/>
              <a:gd name="connsiteX1" fmla="*/ 6943410 w 7323763"/>
              <a:gd name="connsiteY1" fmla="*/ 368975 h 4659969"/>
              <a:gd name="connsiteX2" fmla="*/ 7181767 w 7323763"/>
              <a:gd name="connsiteY2" fmla="*/ 363197 h 4659969"/>
              <a:gd name="connsiteX3" fmla="*/ 7323763 w 7323763"/>
              <a:gd name="connsiteY3" fmla="*/ 352125 h 4659969"/>
              <a:gd name="connsiteX4" fmla="*/ 7323763 w 7323763"/>
              <a:gd name="connsiteY4" fmla="*/ 4427107 h 4659969"/>
              <a:gd name="connsiteX5" fmla="*/ 7316746 w 7323763"/>
              <a:gd name="connsiteY5" fmla="*/ 4432774 h 4659969"/>
              <a:gd name="connsiteX6" fmla="*/ 6943332 w 7323763"/>
              <a:gd name="connsiteY6" fmla="*/ 4659969 h 4659969"/>
              <a:gd name="connsiteX7" fmla="*/ 6159462 w 7323763"/>
              <a:gd name="connsiteY7" fmla="*/ 4066200 h 4659969"/>
              <a:gd name="connsiteX8" fmla="*/ 5102026 w 7323763"/>
              <a:gd name="connsiteY8" fmla="*/ 1345063 h 4659969"/>
              <a:gd name="connsiteX9" fmla="*/ 5388487 w 7323763"/>
              <a:gd name="connsiteY9" fmla="*/ 12266 h 4659969"/>
              <a:gd name="connsiteX10" fmla="*/ 1287301 w 7323763"/>
              <a:gd name="connsiteY10" fmla="*/ 0 h 4659969"/>
              <a:gd name="connsiteX11" fmla="*/ 3334458 w 7323763"/>
              <a:gd name="connsiteY11" fmla="*/ 0 h 4659969"/>
              <a:gd name="connsiteX12" fmla="*/ 3334458 w 7323763"/>
              <a:gd name="connsiteY12" fmla="*/ 1284352 h 4659969"/>
              <a:gd name="connsiteX13" fmla="*/ 4619598 w 7323763"/>
              <a:gd name="connsiteY13" fmla="*/ 1284352 h 4659969"/>
              <a:gd name="connsiteX14" fmla="*/ 4619598 w 7323763"/>
              <a:gd name="connsiteY14" fmla="*/ 3331106 h 4659969"/>
              <a:gd name="connsiteX15" fmla="*/ 3334458 w 7323763"/>
              <a:gd name="connsiteY15" fmla="*/ 3331106 h 4659969"/>
              <a:gd name="connsiteX16" fmla="*/ 3334458 w 7323763"/>
              <a:gd name="connsiteY16" fmla="*/ 4615380 h 4659969"/>
              <a:gd name="connsiteX17" fmla="*/ 1287301 w 7323763"/>
              <a:gd name="connsiteY17" fmla="*/ 4615380 h 4659969"/>
              <a:gd name="connsiteX18" fmla="*/ 1287301 w 7323763"/>
              <a:gd name="connsiteY18" fmla="*/ 3331106 h 4659969"/>
              <a:gd name="connsiteX19" fmla="*/ 0 w 7323763"/>
              <a:gd name="connsiteY19" fmla="*/ 3331106 h 4659969"/>
              <a:gd name="connsiteX20" fmla="*/ 0 w 7323763"/>
              <a:gd name="connsiteY20" fmla="*/ 1284352 h 4659969"/>
              <a:gd name="connsiteX21" fmla="*/ 1287301 w 7323763"/>
              <a:gd name="connsiteY21" fmla="*/ 1284352 h 46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23763" h="4659969">
                <a:moveTo>
                  <a:pt x="5388487" y="12266"/>
                </a:moveTo>
                <a:cubicBezTo>
                  <a:pt x="5834317" y="245083"/>
                  <a:pt x="6282232" y="368975"/>
                  <a:pt x="6943410" y="368975"/>
                </a:cubicBezTo>
                <a:cubicBezTo>
                  <a:pt x="7026057" y="368975"/>
                  <a:pt x="7105374" y="367039"/>
                  <a:pt x="7181767" y="363197"/>
                </a:cubicBezTo>
                <a:lnTo>
                  <a:pt x="7323763" y="352125"/>
                </a:lnTo>
                <a:lnTo>
                  <a:pt x="7323763" y="4427107"/>
                </a:lnTo>
                <a:lnTo>
                  <a:pt x="7316746" y="4432774"/>
                </a:lnTo>
                <a:cubicBezTo>
                  <a:pt x="7166788" y="4549443"/>
                  <a:pt x="7023017" y="4642882"/>
                  <a:pt x="6943332" y="4659969"/>
                </a:cubicBezTo>
                <a:cubicBezTo>
                  <a:pt x="6781879" y="4625795"/>
                  <a:pt x="6368402" y="4286212"/>
                  <a:pt x="6159462" y="4066200"/>
                </a:cubicBezTo>
                <a:cubicBezTo>
                  <a:pt x="5950601" y="3846189"/>
                  <a:pt x="5102026" y="2844489"/>
                  <a:pt x="5102026" y="1345063"/>
                </a:cubicBezTo>
                <a:cubicBezTo>
                  <a:pt x="5102026" y="781149"/>
                  <a:pt x="5205415" y="328397"/>
                  <a:pt x="5388487" y="12266"/>
                </a:cubicBezTo>
                <a:close/>
                <a:moveTo>
                  <a:pt x="1287301" y="0"/>
                </a:moveTo>
                <a:lnTo>
                  <a:pt x="3334458" y="0"/>
                </a:lnTo>
                <a:lnTo>
                  <a:pt x="3334458" y="1284352"/>
                </a:lnTo>
                <a:lnTo>
                  <a:pt x="4619598" y="1284352"/>
                </a:lnTo>
                <a:lnTo>
                  <a:pt x="4619598" y="3331106"/>
                </a:lnTo>
                <a:lnTo>
                  <a:pt x="3334458" y="3331106"/>
                </a:lnTo>
                <a:lnTo>
                  <a:pt x="3334458" y="4615380"/>
                </a:lnTo>
                <a:lnTo>
                  <a:pt x="1287301" y="4615380"/>
                </a:lnTo>
                <a:lnTo>
                  <a:pt x="1287301" y="3331106"/>
                </a:lnTo>
                <a:lnTo>
                  <a:pt x="0" y="3331106"/>
                </a:lnTo>
                <a:lnTo>
                  <a:pt x="0" y="1284352"/>
                </a:lnTo>
                <a:lnTo>
                  <a:pt x="1287301" y="12843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l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27378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1C78565D-E0EA-7473-4471-C556356351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37868D-9B84-AE4F-B833-8E8C7F585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5EBD5-3136-174B-831A-04B8DF69E5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E52CE3-22DF-5A41-9EAD-D5575B39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063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28027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1C78565D-E0EA-7473-4471-C556356351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37868D-9B84-AE4F-B833-8E8C7F585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5EBD5-3136-174B-831A-04B8DF69E5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E52CE3-22DF-5A41-9EAD-D5575B39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063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547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1C78565D-E0EA-7473-4471-C556356351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6306217"/>
            <a:ext cx="10325102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37868D-9B84-AE4F-B833-8E8C7F585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5EBD5-3136-174B-831A-04B8DF69E5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E52CE3-22DF-5A41-9EAD-D5575B39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063" y="1691640"/>
            <a:ext cx="5529263" cy="4315460"/>
          </a:xfrm>
        </p:spPr>
        <p:txBody>
          <a:bodyPr rIns="182880"/>
          <a:lstStyle>
            <a:lvl1pPr>
              <a:spcBef>
                <a:spcPts val="2000"/>
              </a:spcBef>
              <a:defRPr/>
            </a:lvl1pPr>
            <a:lvl2pPr>
              <a:spcBef>
                <a:spcPts val="2000"/>
              </a:spcBef>
              <a:defRPr/>
            </a:lvl2pPr>
            <a:lvl3pPr>
              <a:spcBef>
                <a:spcPts val="2000"/>
              </a:spcBef>
              <a:defRPr/>
            </a:lvl3pPr>
            <a:lvl4pPr>
              <a:spcBef>
                <a:spcPts val="2000"/>
              </a:spcBef>
              <a:defRPr/>
            </a:lvl4pPr>
            <a:lvl5pPr>
              <a:spcBef>
                <a:spcPts val="2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77298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6B9CC2-0A93-824B-8784-1E187A641D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note">
            <a:extLst>
              <a:ext uri="{FF2B5EF4-FFF2-40B4-BE49-F238E27FC236}">
                <a16:creationId xmlns:a16="http://schemas.microsoft.com/office/drawing/2014/main" id="{1C4A83FF-2A38-0E45-50BE-92E07CF2FFE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3898" y="6306217"/>
            <a:ext cx="53340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EDACD-4053-BB2B-9720-6D9F54A66AFD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D6646E-C578-A14A-A853-62114E9D7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4048"/>
            <a:ext cx="5334000" cy="822960"/>
          </a:xfrm>
        </p:spPr>
        <p:txBody>
          <a:bodyPr vert="horz"/>
          <a:lstStyle/>
          <a:p>
            <a:r>
              <a:rPr lang="en-US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872689-A2A5-FF6F-2051-C14BE1A409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1691639"/>
            <a:ext cx="5334000" cy="4315459"/>
          </a:xfrm>
        </p:spPr>
        <p:txBody>
          <a:bodyPr/>
          <a:lstStyle>
            <a:lvl1pPr>
              <a:lnSpc>
                <a:spcPct val="120000"/>
              </a:lnSpc>
              <a:spcBef>
                <a:spcPts val="1600"/>
              </a:spcBef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2pPr>
            <a:lvl3pPr>
              <a:lnSpc>
                <a:spcPct val="120000"/>
              </a:lnSpc>
              <a:spcBef>
                <a:spcPts val="1600"/>
              </a:spcBef>
              <a:defRPr sz="16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433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note">
            <a:extLst>
              <a:ext uri="{FF2B5EF4-FFF2-40B4-BE49-F238E27FC236}">
                <a16:creationId xmlns:a16="http://schemas.microsoft.com/office/drawing/2014/main" id="{2670474E-A895-B903-A952-A33D790327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793E11-CA7F-4409-AF5F-4334AE72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641C5-53EA-5639-53E5-637EA83D47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694049"/>
            <a:ext cx="11280775" cy="4313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527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igh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note">
            <a:extLst>
              <a:ext uri="{FF2B5EF4-FFF2-40B4-BE49-F238E27FC236}">
                <a16:creationId xmlns:a16="http://schemas.microsoft.com/office/drawing/2014/main" id="{E8226BEE-A6E9-6720-67F6-09EB11BE54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6306217"/>
            <a:ext cx="10325101" cy="266362"/>
          </a:xfrm>
        </p:spPr>
        <p:txBody>
          <a:bodyPr rIns="0" anchor="b" anchorCtr="0"/>
          <a:lstStyle>
            <a:lvl1pPr marL="0" indent="0" algn="l">
              <a:spcBef>
                <a:spcPts val="0"/>
              </a:spcBef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footnote/source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793E11-CA7F-4409-AF5F-4334AE72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2A170-D4CA-78E9-DEDB-E274A1E5F3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694049"/>
            <a:ext cx="11280775" cy="4313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505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88F042-2AFB-42B5-BB01-4498F4506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4048"/>
            <a:ext cx="11274552" cy="8229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90925-69FD-4467-9C11-D2AEE94BA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94048"/>
            <a:ext cx="11274552" cy="4313052"/>
          </a:xfrm>
          <a:prstGeom prst="rect">
            <a:avLst/>
          </a:prstGeom>
        </p:spPr>
        <p:txBody>
          <a:bodyPr vert="horz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CBDBC-D1A7-DC30-F254-867273DE5DA6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2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800" r:id="rId46"/>
    <p:sldLayoutId id="2147483801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2000"/>
        </a:spcBef>
        <a:buFont typeface="+mn-lt" pitchFamily="2" charset="0"/>
        <a:buNone/>
        <a:tabLst/>
        <a:defRPr sz="2000" kern="1200">
          <a:solidFill>
            <a:schemeClr val="tx2"/>
          </a:solidFill>
          <a:latin typeface="+mj-lt"/>
          <a:ea typeface="+mn-ea"/>
          <a:cs typeface="+mn-cs"/>
        </a:defRPr>
      </a:lvl1pPr>
      <a:lvl2pPr marL="17463" indent="0" algn="l" defTabSz="914400" rtl="0" eaLnBrk="1" latinLnBrk="0" hangingPunct="1">
        <a:lnSpc>
          <a:spcPct val="100000"/>
        </a:lnSpc>
        <a:spcBef>
          <a:spcPts val="2000"/>
        </a:spcBef>
        <a:buFont typeface="+mn-lt" pitchFamily="2" charset="0"/>
        <a:buNone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2000"/>
        </a:spcBef>
        <a:buFont typeface="+mn-lt" pitchFamily="2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457200" indent="-228600" algn="l" defTabSz="914400" rtl="0" eaLnBrk="1" latinLnBrk="0" hangingPunct="1">
        <a:lnSpc>
          <a:spcPct val="100000"/>
        </a:lnSpc>
        <a:spcBef>
          <a:spcPts val="2000"/>
        </a:spcBef>
        <a:buFont typeface="+mn-lt" pitchFamily="2" charset="0"/>
        <a:buChar char="–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685800" indent="-228600" algn="l" defTabSz="914400" rtl="0" eaLnBrk="1" latinLnBrk="0" hangingPunct="1">
        <a:lnSpc>
          <a:spcPct val="100000"/>
        </a:lnSpc>
        <a:spcBef>
          <a:spcPts val="2000"/>
        </a:spcBef>
        <a:buFont typeface="+mn-lt" pitchFamily="2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914400" indent="-228600" algn="l" defTabSz="914400" rtl="0" eaLnBrk="1" latinLnBrk="0" hangingPunct="1">
        <a:lnSpc>
          <a:spcPct val="100000"/>
        </a:lnSpc>
        <a:spcBef>
          <a:spcPts val="2000"/>
        </a:spcBef>
        <a:buFont typeface="+mn-lt"/>
        <a:buChar char="–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+mn-lt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+mn-lt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+mn-lt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F26B43"/>
          </p15:clr>
        </p15:guide>
        <p15:guide id="11" orient="horz" pos="552">
          <p15:clr>
            <a:srgbClr val="F26B43"/>
          </p15:clr>
        </p15:guide>
        <p15:guide id="12" pos="7680">
          <p15:clr>
            <a:srgbClr val="F26B43"/>
          </p15:clr>
        </p15:guide>
        <p15:guide id="13" orient="horz" pos="1088">
          <p15:clr>
            <a:srgbClr val="F26B43"/>
          </p15:clr>
        </p15:guide>
        <p15:guide id="14" orient="horz" pos="1624">
          <p15:clr>
            <a:srgbClr val="F26B43"/>
          </p15:clr>
        </p15:guide>
        <p15:guide id="15" orient="horz" pos="2168">
          <p15:clr>
            <a:srgbClr val="F26B43"/>
          </p15:clr>
        </p15:guide>
        <p15:guide id="16" orient="horz" pos="2704">
          <p15:clr>
            <a:srgbClr val="F26B43"/>
          </p15:clr>
        </p15:guide>
        <p15:guide id="17" orient="horz" pos="3240">
          <p15:clr>
            <a:srgbClr val="F26B43"/>
          </p15:clr>
        </p15:guide>
        <p15:guide id="18" orient="horz" pos="3784">
          <p15:clr>
            <a:srgbClr val="F26B43"/>
          </p15:clr>
        </p15:guide>
        <p15:guide id="19" orient="horz" pos="4120">
          <p15:clr>
            <a:srgbClr val="F26B43"/>
          </p15:clr>
        </p15:guide>
        <p15:guide id="20" orient="horz" pos="272">
          <p15:clr>
            <a:srgbClr val="F26B43"/>
          </p15:clr>
        </p15:guide>
        <p15:guide id="21" pos="288">
          <p15:clr>
            <a:srgbClr val="F26B43"/>
          </p15:clr>
        </p15:guide>
        <p15:guide id="22" pos="7392">
          <p15:clr>
            <a:srgbClr val="F26B43"/>
          </p15:clr>
        </p15:guide>
        <p15:guide id="23">
          <p15:clr>
            <a:srgbClr val="F26B43"/>
          </p15:clr>
        </p15:guide>
        <p15:guide id="24" orient="horz" pos="4320">
          <p15:clr>
            <a:srgbClr val="F26B43"/>
          </p15:clr>
        </p15:guide>
        <p15:guide id="25" pos="894">
          <p15:clr>
            <a:srgbClr val="F26B43"/>
          </p15:clr>
        </p15:guide>
        <p15:guide id="26" pos="750">
          <p15:clr>
            <a:srgbClr val="F26B43"/>
          </p15:clr>
        </p15:guide>
        <p15:guide id="27" pos="1498">
          <p15:clr>
            <a:srgbClr val="F26B43"/>
          </p15:clr>
        </p15:guide>
        <p15:guide id="28" pos="1354">
          <p15:clr>
            <a:srgbClr val="F26B43"/>
          </p15:clr>
        </p15:guide>
        <p15:guide id="29" pos="2102">
          <p15:clr>
            <a:srgbClr val="F26B43"/>
          </p15:clr>
        </p15:guide>
        <p15:guide id="30" pos="1958">
          <p15:clr>
            <a:srgbClr val="F26B43"/>
          </p15:clr>
        </p15:guide>
        <p15:guide id="31" pos="2706">
          <p15:clr>
            <a:srgbClr val="F26B43"/>
          </p15:clr>
        </p15:guide>
        <p15:guide id="32" pos="2562">
          <p15:clr>
            <a:srgbClr val="F26B43"/>
          </p15:clr>
        </p15:guide>
        <p15:guide id="33" pos="3311">
          <p15:clr>
            <a:srgbClr val="F26B43"/>
          </p15:clr>
        </p15:guide>
        <p15:guide id="34" pos="3167">
          <p15:clr>
            <a:srgbClr val="F26B43"/>
          </p15:clr>
        </p15:guide>
        <p15:guide id="35" pos="3915">
          <p15:clr>
            <a:srgbClr val="F26B43"/>
          </p15:clr>
        </p15:guide>
        <p15:guide id="36" pos="3771">
          <p15:clr>
            <a:srgbClr val="F26B43"/>
          </p15:clr>
        </p15:guide>
        <p15:guide id="37" pos="4519">
          <p15:clr>
            <a:srgbClr val="F26B43"/>
          </p15:clr>
        </p15:guide>
        <p15:guide id="38" pos="4375">
          <p15:clr>
            <a:srgbClr val="F26B43"/>
          </p15:clr>
        </p15:guide>
        <p15:guide id="39" pos="5123">
          <p15:clr>
            <a:srgbClr val="F26B43"/>
          </p15:clr>
        </p15:guide>
        <p15:guide id="40" pos="4979">
          <p15:clr>
            <a:srgbClr val="F26B43"/>
          </p15:clr>
        </p15:guide>
        <p15:guide id="41" pos="5728">
          <p15:clr>
            <a:srgbClr val="F26B43"/>
          </p15:clr>
        </p15:guide>
        <p15:guide id="42" pos="5584">
          <p15:clr>
            <a:srgbClr val="F26B43"/>
          </p15:clr>
        </p15:guide>
        <p15:guide id="43" pos="6332">
          <p15:clr>
            <a:srgbClr val="F26B43"/>
          </p15:clr>
        </p15:guide>
        <p15:guide id="44" pos="6188">
          <p15:clr>
            <a:srgbClr val="F26B43"/>
          </p15:clr>
        </p15:guide>
        <p15:guide id="45" pos="6936">
          <p15:clr>
            <a:srgbClr val="F26B43"/>
          </p15:clr>
        </p15:guide>
        <p15:guide id="46" pos="679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DDCBDBC-D1A7-DC30-F254-867273DE5DA6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0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1" r:id="rId2"/>
    <p:sldLayoutId id="214748377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2000"/>
        </a:spcBef>
        <a:buFont typeface="+mn-lt" pitchFamily="2" charset="0"/>
        <a:buNone/>
        <a:tabLst/>
        <a:defRPr sz="2000" kern="1200">
          <a:solidFill>
            <a:schemeClr val="tx2"/>
          </a:solidFill>
          <a:latin typeface="+mj-lt"/>
          <a:ea typeface="+mn-ea"/>
          <a:cs typeface="+mn-cs"/>
        </a:defRPr>
      </a:lvl1pPr>
      <a:lvl2pPr marL="17463" indent="0" algn="l" defTabSz="914400" rtl="0" eaLnBrk="1" latinLnBrk="0" hangingPunct="1">
        <a:lnSpc>
          <a:spcPct val="100000"/>
        </a:lnSpc>
        <a:spcBef>
          <a:spcPts val="2000"/>
        </a:spcBef>
        <a:buFont typeface="+mn-lt" pitchFamily="2" charset="0"/>
        <a:buNone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2000"/>
        </a:spcBef>
        <a:buFont typeface="+mn-lt" pitchFamily="2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457200" indent="-228600" algn="l" defTabSz="914400" rtl="0" eaLnBrk="1" latinLnBrk="0" hangingPunct="1">
        <a:lnSpc>
          <a:spcPct val="100000"/>
        </a:lnSpc>
        <a:spcBef>
          <a:spcPts val="2000"/>
        </a:spcBef>
        <a:buFont typeface="+mn-lt" pitchFamily="2" charset="0"/>
        <a:buChar char="–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685800" indent="-228600" algn="l" defTabSz="914400" rtl="0" eaLnBrk="1" latinLnBrk="0" hangingPunct="1">
        <a:lnSpc>
          <a:spcPct val="100000"/>
        </a:lnSpc>
        <a:spcBef>
          <a:spcPts val="2000"/>
        </a:spcBef>
        <a:buFont typeface="+mn-lt" pitchFamily="2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914400" indent="-228600" algn="l" defTabSz="914400" rtl="0" eaLnBrk="1" latinLnBrk="0" hangingPunct="1">
        <a:lnSpc>
          <a:spcPct val="100000"/>
        </a:lnSpc>
        <a:spcBef>
          <a:spcPts val="2000"/>
        </a:spcBef>
        <a:buFont typeface="+mn-lt"/>
        <a:buChar char="–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+mn-lt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+mn-lt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+mn-lt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F26B43"/>
          </p15:clr>
        </p15:guide>
        <p15:guide id="11" orient="horz" pos="552">
          <p15:clr>
            <a:srgbClr val="F26B43"/>
          </p15:clr>
        </p15:guide>
        <p15:guide id="12" pos="7680">
          <p15:clr>
            <a:srgbClr val="F26B43"/>
          </p15:clr>
        </p15:guide>
        <p15:guide id="13" orient="horz" pos="1088">
          <p15:clr>
            <a:srgbClr val="F26B43"/>
          </p15:clr>
        </p15:guide>
        <p15:guide id="14" orient="horz" pos="1624">
          <p15:clr>
            <a:srgbClr val="F26B43"/>
          </p15:clr>
        </p15:guide>
        <p15:guide id="15" orient="horz" pos="2168">
          <p15:clr>
            <a:srgbClr val="F26B43"/>
          </p15:clr>
        </p15:guide>
        <p15:guide id="16" orient="horz" pos="2704">
          <p15:clr>
            <a:srgbClr val="F26B43"/>
          </p15:clr>
        </p15:guide>
        <p15:guide id="17" orient="horz" pos="3240">
          <p15:clr>
            <a:srgbClr val="F26B43"/>
          </p15:clr>
        </p15:guide>
        <p15:guide id="18" orient="horz" pos="3784">
          <p15:clr>
            <a:srgbClr val="F26B43"/>
          </p15:clr>
        </p15:guide>
        <p15:guide id="19" orient="horz" pos="4120">
          <p15:clr>
            <a:srgbClr val="F26B43"/>
          </p15:clr>
        </p15:guide>
        <p15:guide id="20" orient="horz" pos="272">
          <p15:clr>
            <a:srgbClr val="F26B43"/>
          </p15:clr>
        </p15:guide>
        <p15:guide id="21" pos="288">
          <p15:clr>
            <a:srgbClr val="F26B43"/>
          </p15:clr>
        </p15:guide>
        <p15:guide id="22" pos="7392">
          <p15:clr>
            <a:srgbClr val="F26B43"/>
          </p15:clr>
        </p15:guide>
        <p15:guide id="23">
          <p15:clr>
            <a:srgbClr val="F26B43"/>
          </p15:clr>
        </p15:guide>
        <p15:guide id="24" orient="horz" pos="4320">
          <p15:clr>
            <a:srgbClr val="F26B43"/>
          </p15:clr>
        </p15:guide>
        <p15:guide id="25" pos="894">
          <p15:clr>
            <a:srgbClr val="F26B43"/>
          </p15:clr>
        </p15:guide>
        <p15:guide id="26" pos="750">
          <p15:clr>
            <a:srgbClr val="F26B43"/>
          </p15:clr>
        </p15:guide>
        <p15:guide id="27" pos="1498">
          <p15:clr>
            <a:srgbClr val="F26B43"/>
          </p15:clr>
        </p15:guide>
        <p15:guide id="28" pos="1354">
          <p15:clr>
            <a:srgbClr val="F26B43"/>
          </p15:clr>
        </p15:guide>
        <p15:guide id="29" pos="2102">
          <p15:clr>
            <a:srgbClr val="F26B43"/>
          </p15:clr>
        </p15:guide>
        <p15:guide id="30" pos="1958">
          <p15:clr>
            <a:srgbClr val="F26B43"/>
          </p15:clr>
        </p15:guide>
        <p15:guide id="31" pos="2706">
          <p15:clr>
            <a:srgbClr val="F26B43"/>
          </p15:clr>
        </p15:guide>
        <p15:guide id="32" pos="2562">
          <p15:clr>
            <a:srgbClr val="F26B43"/>
          </p15:clr>
        </p15:guide>
        <p15:guide id="33" pos="3311">
          <p15:clr>
            <a:srgbClr val="F26B43"/>
          </p15:clr>
        </p15:guide>
        <p15:guide id="34" pos="3167">
          <p15:clr>
            <a:srgbClr val="F26B43"/>
          </p15:clr>
        </p15:guide>
        <p15:guide id="35" pos="3915">
          <p15:clr>
            <a:srgbClr val="F26B43"/>
          </p15:clr>
        </p15:guide>
        <p15:guide id="36" pos="3771">
          <p15:clr>
            <a:srgbClr val="F26B43"/>
          </p15:clr>
        </p15:guide>
        <p15:guide id="37" pos="4519">
          <p15:clr>
            <a:srgbClr val="F26B43"/>
          </p15:clr>
        </p15:guide>
        <p15:guide id="38" pos="4375">
          <p15:clr>
            <a:srgbClr val="F26B43"/>
          </p15:clr>
        </p15:guide>
        <p15:guide id="39" pos="5123">
          <p15:clr>
            <a:srgbClr val="F26B43"/>
          </p15:clr>
        </p15:guide>
        <p15:guide id="40" pos="4979">
          <p15:clr>
            <a:srgbClr val="F26B43"/>
          </p15:clr>
        </p15:guide>
        <p15:guide id="41" pos="5728">
          <p15:clr>
            <a:srgbClr val="F26B43"/>
          </p15:clr>
        </p15:guide>
        <p15:guide id="42" pos="5584">
          <p15:clr>
            <a:srgbClr val="F26B43"/>
          </p15:clr>
        </p15:guide>
        <p15:guide id="43" pos="6332">
          <p15:clr>
            <a:srgbClr val="F26B43"/>
          </p15:clr>
        </p15:guide>
        <p15:guide id="44" pos="6188">
          <p15:clr>
            <a:srgbClr val="F26B43"/>
          </p15:clr>
        </p15:guide>
        <p15:guide id="45" pos="6936">
          <p15:clr>
            <a:srgbClr val="F26B43"/>
          </p15:clr>
        </p15:guide>
        <p15:guide id="46" pos="67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1E410F-CBE2-5F87-43DD-6041E2BC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97E39-47B5-9A00-CF22-7AC62049F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F5729-79C6-635C-7A62-8720C479F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6AADCA-F533-7043-8CDE-1DC73D11DA8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421CE-1100-4D52-B564-4915C9186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8BE55-85D4-629C-7AFA-32975371B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C1D58E-08EE-BB4D-B827-3D607117D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DaynaZaks@hismi.com" TargetMode="External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DaynaZaks@hismi.com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DaynaZaks@hismi.com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939A67D3-6AC4-BC0F-BF88-7BFB6F928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00" y="0"/>
            <a:ext cx="7909923" cy="6883029"/>
            <a:chOff x="-19200" y="0"/>
            <a:chExt cx="7909923" cy="6883029"/>
          </a:xfrm>
        </p:grpSpPr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13A08E5A-3043-1C02-698D-F6D599CE4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0" y="0"/>
              <a:ext cx="7909923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300A5B4D-8C6B-0FF2-BD2E-1E8D8A535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199" y="0"/>
              <a:ext cx="7909922" cy="6883029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20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2C9740E8-9D72-EB9D-357E-FA7D5F5C8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499591" y="-508104"/>
              <a:ext cx="6872341" cy="7909922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46000"/>
                  </a:schemeClr>
                </a:gs>
                <a:gs pos="49000">
                  <a:schemeClr val="accent5">
                    <a:alpha val="0"/>
                  </a:schemeClr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C07439-B17D-7ED1-BC54-6DD81D578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536180"/>
            <a:ext cx="5510466" cy="2582814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San Ramon Valley USD Retiree Healthcare Informational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DBA5CC-0D3E-53BF-7362-CFDD47E05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59860"/>
            <a:ext cx="5510466" cy="1255750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The Hartford Medicare Supplement and Express Scripts Part D</a:t>
            </a:r>
          </a:p>
        </p:txBody>
      </p:sp>
      <p:pic>
        <p:nvPicPr>
          <p:cNvPr id="1036" name="Picture 12" descr="Express Scripts is Your New Prescription Drug Administrator in 2024 | EB  Landing">
            <a:extLst>
              <a:ext uri="{FF2B5EF4-FFF2-40B4-BE49-F238E27FC236}">
                <a16:creationId xmlns:a16="http://schemas.microsoft.com/office/drawing/2014/main" id="{914FC35D-629E-0184-ED1A-BF64D02E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2994" y="2091286"/>
            <a:ext cx="1744336" cy="11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PIC Insurance reveals leadership for new construction &amp; infrastructure  group - Reinsurance News">
            <a:extLst>
              <a:ext uri="{FF2B5EF4-FFF2-40B4-BE49-F238E27FC236}">
                <a16:creationId xmlns:a16="http://schemas.microsoft.com/office/drawing/2014/main" id="{55B35462-1ADB-C663-EE3D-E369FE1C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0664" y="4893190"/>
            <a:ext cx="1848996" cy="11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Shop Medicare Plans | Anthem">
            <a:extLst>
              <a:ext uri="{FF2B5EF4-FFF2-40B4-BE49-F238E27FC236}">
                <a16:creationId xmlns:a16="http://schemas.microsoft.com/office/drawing/2014/main" id="{B54E5D43-02ED-3DFE-EC0C-465842E893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218FB65-40E8-9362-0A6D-4596873520F4}"/>
              </a:ext>
            </a:extLst>
          </p:cNvPr>
          <p:cNvSpPr txBox="1">
            <a:spLocks/>
          </p:cNvSpPr>
          <p:nvPr/>
        </p:nvSpPr>
        <p:spPr>
          <a:xfrm>
            <a:off x="838200" y="5019836"/>
            <a:ext cx="5510466" cy="12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FFFFFF"/>
                </a:solidFill>
              </a:rPr>
              <a:t>November 6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 2025</a:t>
            </a:r>
          </a:p>
        </p:txBody>
      </p:sp>
      <p:pic>
        <p:nvPicPr>
          <p:cNvPr id="6" name="Picture 2" descr="The Hartford Insurance Company | Get A Quote | IASTL">
            <a:extLst>
              <a:ext uri="{FF2B5EF4-FFF2-40B4-BE49-F238E27FC236}">
                <a16:creationId xmlns:a16="http://schemas.microsoft.com/office/drawing/2014/main" id="{16DC30B6-B172-EC71-FB90-5556FF4B7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072" y="389840"/>
            <a:ext cx="1536180" cy="153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n Ramon Valley Unified School District – Digital Promise">
            <a:extLst>
              <a:ext uri="{FF2B5EF4-FFF2-40B4-BE49-F238E27FC236}">
                <a16:creationId xmlns:a16="http://schemas.microsoft.com/office/drawing/2014/main" id="{E1F87D13-0955-A5A7-5F85-E849F5A5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571" y="3328938"/>
            <a:ext cx="1451681" cy="145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634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3BFBA-95B1-9D08-0FF0-092C52B55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Benefits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20FF3-C109-D759-E6BD-1E1C62638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491430"/>
            <a:ext cx="7225748" cy="58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44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2A9238-3CBB-CB4E-4459-BECC357F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0574B-0E1A-CD77-5443-BC7B51EA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E35A3-1A87-ECD9-CE3C-F82042CB2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2105263"/>
            <a:ext cx="7225748" cy="26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2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547F23-2622-B878-AF5C-1BB956FE5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CA10A-C78B-6A38-6AA4-DCED7B51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Benefits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123EB-D53C-870D-CF91-E92D7F271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044503"/>
            <a:ext cx="7225748" cy="476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58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D35A0-85CA-F0D2-3B7E-FCA91E9FC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4FE4CCE-78E2-F1D2-BC69-CCC25345E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38D087-2B4A-EBEC-65F1-25399ADD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F8987B-22A9-9923-DE55-CFDFA9DAE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527126-69DE-BB21-F8E9-3048FA3C9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C55C9BE-ED8D-D3AA-475C-0C52DFB29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6AD35-EFFF-9590-53B1-50A8D0A0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Benefits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67139-3FA3-1546-D2F2-8D3B57B37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044503"/>
            <a:ext cx="7225748" cy="476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6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A0878E-3342-9402-83F3-567CFEEFD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39069-7AD6-BAC0-F8EF-5F5832483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5DA7F-59E2-E05D-40B9-08A9BE71D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257961"/>
            <a:ext cx="7225748" cy="43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62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57EA66-2D71-A266-483C-9F99554AD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A97CA-28FE-D654-5767-9CC211E2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A5D94-9CD9-37C4-DD1D-651237E87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317" y="467208"/>
            <a:ext cx="690796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78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BA9B6-F347-F624-4405-7B3755A03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624F4-85FB-1DE0-022F-EA38D667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8146E-7EE6-15EC-3A75-970D3DB1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297404"/>
            <a:ext cx="7225748" cy="42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97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" y="-761"/>
            <a:ext cx="2851536" cy="685876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761"/>
            <a:ext cx="2851785" cy="6859270"/>
            <a:chOff x="0" y="-761"/>
            <a:chExt cx="2851785" cy="68592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761"/>
              <a:ext cx="2851530" cy="68587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766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14374"/>
              <a:ext cx="1591945" cy="507365"/>
            </a:xfrm>
            <a:custGeom>
              <a:avLst/>
              <a:gdLst/>
              <a:ahLst/>
              <a:cxnLst/>
              <a:rect l="l" t="t" r="r" b="b"/>
              <a:pathLst>
                <a:path w="1591945" h="507365">
                  <a:moveTo>
                    <a:pt x="0" y="0"/>
                  </a:moveTo>
                  <a:lnTo>
                    <a:pt x="0" y="503820"/>
                  </a:lnTo>
                  <a:lnTo>
                    <a:pt x="1245438" y="507238"/>
                  </a:lnTo>
                  <a:lnTo>
                    <a:pt x="1345692" y="507238"/>
                  </a:lnTo>
                  <a:lnTo>
                    <a:pt x="1351915" y="500888"/>
                  </a:lnTo>
                  <a:lnTo>
                    <a:pt x="1353820" y="499363"/>
                  </a:lnTo>
                  <a:lnTo>
                    <a:pt x="1584325" y="268859"/>
                  </a:lnTo>
                  <a:lnTo>
                    <a:pt x="1589611" y="261695"/>
                  </a:lnTo>
                  <a:lnTo>
                    <a:pt x="1591373" y="254508"/>
                  </a:lnTo>
                  <a:lnTo>
                    <a:pt x="1589611" y="247320"/>
                  </a:lnTo>
                  <a:lnTo>
                    <a:pt x="1584325" y="240157"/>
                  </a:lnTo>
                  <a:lnTo>
                    <a:pt x="1355344" y="11302"/>
                  </a:lnTo>
                  <a:lnTo>
                    <a:pt x="1350391" y="11302"/>
                  </a:lnTo>
                  <a:lnTo>
                    <a:pt x="1350391" y="6476"/>
                  </a:lnTo>
                  <a:lnTo>
                    <a:pt x="1345692" y="6476"/>
                  </a:lnTo>
                  <a:lnTo>
                    <a:pt x="1340993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2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7142" y="53"/>
              <a:ext cx="7364857" cy="68579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8170227" cy="68580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14273" y="608152"/>
            <a:ext cx="4809490" cy="83502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3010"/>
              </a:lnSpc>
              <a:spcBef>
                <a:spcPts val="490"/>
              </a:spcBef>
            </a:pPr>
            <a:r>
              <a:rPr sz="2800" dirty="0"/>
              <a:t>2026</a:t>
            </a:r>
            <a:r>
              <a:rPr sz="2800" spc="10" dirty="0"/>
              <a:t> </a:t>
            </a:r>
            <a:r>
              <a:rPr sz="2800" dirty="0"/>
              <a:t>Group</a:t>
            </a:r>
            <a:r>
              <a:rPr sz="2800" spc="35" dirty="0"/>
              <a:t> </a:t>
            </a:r>
            <a:r>
              <a:rPr sz="2800" spc="-10" dirty="0"/>
              <a:t>Retiree </a:t>
            </a:r>
            <a:r>
              <a:rPr sz="2800" dirty="0"/>
              <a:t>Pharmacy</a:t>
            </a:r>
            <a:r>
              <a:rPr sz="2800" spc="140" dirty="0"/>
              <a:t> </a:t>
            </a:r>
            <a:r>
              <a:rPr sz="2800" spc="-35" dirty="0"/>
              <a:t>Benefit</a:t>
            </a:r>
            <a:r>
              <a:rPr sz="2800" spc="120" dirty="0"/>
              <a:t> </a:t>
            </a:r>
            <a:r>
              <a:rPr sz="2800" spc="-60" dirty="0"/>
              <a:t>Highlights</a:t>
            </a:r>
            <a:endParaRPr sz="2800"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182880" y="0"/>
                </a:moveTo>
                <a:lnTo>
                  <a:pt x="0" y="0"/>
                </a:lnTo>
                <a:lnTo>
                  <a:pt x="0" y="6858000"/>
                </a:lnTo>
                <a:lnTo>
                  <a:pt x="182880" y="6858000"/>
                </a:lnTo>
                <a:lnTo>
                  <a:pt x="182880" y="0"/>
                </a:lnTo>
                <a:close/>
              </a:path>
            </a:pathLst>
          </a:custGeom>
          <a:solidFill>
            <a:srgbClr val="766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0486" y="1828800"/>
            <a:ext cx="5743575" cy="40010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69900" marR="5080" indent="-457200">
              <a:lnSpc>
                <a:spcPct val="90000"/>
              </a:lnSpc>
              <a:spcBef>
                <a:spcPts val="340"/>
              </a:spcBef>
              <a:buClr>
                <a:srgbClr val="A42F10"/>
              </a:buClr>
              <a:buFont typeface="Wingdings"/>
              <a:buChar char=""/>
              <a:tabLst>
                <a:tab pos="469900" algn="l"/>
              </a:tabLst>
            </a:pP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2000" spc="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45" dirty="0">
                <a:solidFill>
                  <a:srgbClr val="404040"/>
                </a:solidFill>
                <a:latin typeface="Arial"/>
                <a:cs typeface="Arial"/>
              </a:rPr>
              <a:t>Medicare</a:t>
            </a:r>
            <a:r>
              <a:rPr sz="20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Premier</a:t>
            </a:r>
            <a:r>
              <a:rPr sz="2000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404040"/>
                </a:solidFill>
                <a:latin typeface="Arial"/>
                <a:cs typeface="Arial"/>
              </a:rPr>
              <a:t>Access</a:t>
            </a:r>
            <a:r>
              <a:rPr sz="2000" spc="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404040"/>
                </a:solidFill>
                <a:latin typeface="Arial"/>
                <a:cs typeface="Arial"/>
              </a:rPr>
              <a:t>formulary </a:t>
            </a:r>
            <a:r>
              <a:rPr sz="2000" spc="70" dirty="0">
                <a:solidFill>
                  <a:srgbClr val="404040"/>
                </a:solidFill>
                <a:latin typeface="Arial"/>
                <a:cs typeface="Arial"/>
              </a:rPr>
              <a:t>your</a:t>
            </a:r>
            <a:r>
              <a:rPr sz="20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40" dirty="0">
                <a:solidFill>
                  <a:srgbClr val="404040"/>
                </a:solidFill>
                <a:latin typeface="Arial"/>
                <a:cs typeface="Arial"/>
              </a:rPr>
              <a:t>plan</a:t>
            </a:r>
            <a:r>
              <a:rPr sz="2000" spc="-20" dirty="0">
                <a:solidFill>
                  <a:srgbClr val="404040"/>
                </a:solidFill>
                <a:latin typeface="Arial"/>
                <a:cs typeface="Arial"/>
              </a:rPr>
              <a:t> uses </a:t>
            </a:r>
            <a:r>
              <a:rPr sz="2000" spc="75" dirty="0">
                <a:solidFill>
                  <a:srgbClr val="404040"/>
                </a:solidFill>
                <a:latin typeface="Arial"/>
                <a:cs typeface="Arial"/>
              </a:rPr>
              <a:t>covers</a:t>
            </a:r>
            <a:r>
              <a:rPr sz="20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404040"/>
                </a:solidFill>
                <a:latin typeface="Arial"/>
                <a:cs typeface="Arial"/>
              </a:rPr>
              <a:t>100%</a:t>
            </a:r>
            <a:r>
              <a:rPr sz="200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3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 Part</a:t>
            </a:r>
            <a:r>
              <a:rPr sz="200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D 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drugs, 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so</a:t>
            </a:r>
            <a:r>
              <a:rPr sz="200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404040"/>
                </a:solidFill>
                <a:latin typeface="Arial"/>
                <a:cs typeface="Arial"/>
              </a:rPr>
              <a:t>all</a:t>
            </a:r>
            <a:r>
              <a:rPr sz="20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Part D</a:t>
            </a:r>
            <a:r>
              <a:rPr sz="200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404040"/>
                </a:solidFill>
                <a:latin typeface="Arial"/>
                <a:cs typeface="Arial"/>
              </a:rPr>
              <a:t>drugs</a:t>
            </a:r>
            <a:r>
              <a:rPr sz="2000" spc="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10" dirty="0">
                <a:solidFill>
                  <a:srgbClr val="404040"/>
                </a:solidFill>
                <a:latin typeface="Arial"/>
                <a:cs typeface="Arial"/>
              </a:rPr>
              <a:t>you</a:t>
            </a:r>
            <a:r>
              <a:rPr sz="2000" spc="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75" dirty="0">
                <a:solidFill>
                  <a:srgbClr val="404040"/>
                </a:solidFill>
                <a:latin typeface="Arial"/>
                <a:cs typeface="Arial"/>
              </a:rPr>
              <a:t>currently</a:t>
            </a:r>
            <a:r>
              <a:rPr sz="20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use</a:t>
            </a:r>
            <a:r>
              <a:rPr sz="20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will</a:t>
            </a:r>
            <a:r>
              <a:rPr sz="200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210" dirty="0">
                <a:solidFill>
                  <a:srgbClr val="404040"/>
                </a:solidFill>
                <a:latin typeface="Arial"/>
                <a:cs typeface="Arial"/>
              </a:rPr>
              <a:t>be</a:t>
            </a:r>
            <a:r>
              <a:rPr sz="20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30" dirty="0">
                <a:solidFill>
                  <a:srgbClr val="404040"/>
                </a:solidFill>
                <a:latin typeface="Arial"/>
                <a:cs typeface="Arial"/>
              </a:rPr>
              <a:t>covered.</a:t>
            </a:r>
            <a:endParaRPr lang="en-US" sz="2000" spc="13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ct val="90000"/>
              </a:lnSpc>
              <a:spcBef>
                <a:spcPts val="340"/>
              </a:spcBef>
              <a:buClr>
                <a:srgbClr val="A42F10"/>
              </a:buClr>
              <a:buFont typeface="Wingdings"/>
              <a:buChar char=""/>
              <a:tabLst>
                <a:tab pos="469900" algn="l"/>
              </a:tabLst>
            </a:pPr>
            <a:r>
              <a:rPr lang="en-US" sz="2000" spc="130" dirty="0">
                <a:solidFill>
                  <a:srgbClr val="404040"/>
                </a:solidFill>
                <a:latin typeface="Arial"/>
                <a:cs typeface="Arial"/>
              </a:rPr>
              <a:t>Coverage for most Non-Part D Medications is also included. </a:t>
            </a:r>
            <a:endParaRPr sz="2000" dirty="0">
              <a:latin typeface="Arial"/>
              <a:cs typeface="Arial"/>
            </a:endParaRPr>
          </a:p>
          <a:p>
            <a:pPr marL="469900" marR="591185" indent="-457200">
              <a:lnSpc>
                <a:spcPts val="2160"/>
              </a:lnSpc>
              <a:spcBef>
                <a:spcPts val="1030"/>
              </a:spcBef>
              <a:buClr>
                <a:srgbClr val="A42F10"/>
              </a:buClr>
              <a:buFont typeface="Wingdings"/>
              <a:buChar char=""/>
              <a:tabLst>
                <a:tab pos="469900" algn="l"/>
              </a:tabLst>
            </a:pP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60" dirty="0">
                <a:solidFill>
                  <a:srgbClr val="404040"/>
                </a:solidFill>
                <a:latin typeface="Arial"/>
                <a:cs typeface="Arial"/>
              </a:rPr>
              <a:t>have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85" dirty="0">
                <a:solidFill>
                  <a:srgbClr val="404040"/>
                </a:solidFill>
                <a:latin typeface="Arial"/>
                <a:cs typeface="Arial"/>
              </a:rPr>
              <a:t>access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6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05" dirty="0">
                <a:solidFill>
                  <a:srgbClr val="404040"/>
                </a:solidFill>
                <a:latin typeface="Arial"/>
                <a:cs typeface="Arial"/>
              </a:rPr>
              <a:t>over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68,000</a:t>
            </a:r>
            <a:r>
              <a:rPr sz="20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00" dirty="0">
                <a:solidFill>
                  <a:srgbClr val="404040"/>
                </a:solidFill>
                <a:latin typeface="Arial"/>
                <a:cs typeface="Arial"/>
              </a:rPr>
              <a:t>major </a:t>
            </a:r>
            <a:r>
              <a:rPr sz="2000" spc="65" dirty="0">
                <a:solidFill>
                  <a:srgbClr val="404040"/>
                </a:solidFill>
                <a:latin typeface="Arial"/>
                <a:cs typeface="Arial"/>
              </a:rPr>
              <a:t>retail</a:t>
            </a:r>
            <a:r>
              <a:rPr sz="20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40" dirty="0">
                <a:solidFill>
                  <a:srgbClr val="404040"/>
                </a:solidFill>
                <a:latin typeface="Arial"/>
                <a:cs typeface="Arial"/>
              </a:rPr>
              <a:t>chain</a:t>
            </a:r>
            <a:r>
              <a:rPr sz="20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404040"/>
                </a:solidFill>
                <a:latin typeface="Arial"/>
                <a:cs typeface="Arial"/>
              </a:rPr>
              <a:t>pharmacies.</a:t>
            </a:r>
            <a:endParaRPr sz="2000" dirty="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755"/>
              </a:spcBef>
              <a:buClr>
                <a:srgbClr val="A42F10"/>
              </a:buClr>
              <a:buFont typeface="Wingdings"/>
              <a:buChar char=""/>
              <a:tabLst>
                <a:tab pos="469265" algn="l"/>
              </a:tabLst>
            </a:pP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All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70" dirty="0">
                <a:solidFill>
                  <a:srgbClr val="404040"/>
                </a:solidFill>
                <a:latin typeface="Arial"/>
                <a:cs typeface="Arial"/>
              </a:rPr>
              <a:t>pharmacy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404040"/>
                </a:solidFill>
                <a:latin typeface="Arial"/>
                <a:cs typeface="Arial"/>
              </a:rPr>
              <a:t>plan</a:t>
            </a:r>
            <a:r>
              <a:rPr sz="20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404040"/>
                </a:solidFill>
                <a:latin typeface="Arial"/>
                <a:cs typeface="Arial"/>
              </a:rPr>
              <a:t>offerings</a:t>
            </a:r>
            <a:r>
              <a:rPr sz="200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404040"/>
                </a:solidFill>
                <a:latin typeface="Arial"/>
                <a:cs typeface="Arial"/>
              </a:rPr>
              <a:t>include:</a:t>
            </a:r>
            <a:endParaRPr sz="2000" dirty="0">
              <a:latin typeface="Arial"/>
              <a:cs typeface="Arial"/>
            </a:endParaRPr>
          </a:p>
          <a:p>
            <a:pPr marL="907415" lvl="1" indent="-457200">
              <a:lnSpc>
                <a:spcPts val="2295"/>
              </a:lnSpc>
              <a:spcBef>
                <a:spcPts val="840"/>
              </a:spcBef>
              <a:buClr>
                <a:srgbClr val="C00000"/>
              </a:buClr>
              <a:buFont typeface="Wingdings"/>
              <a:buChar char=""/>
              <a:tabLst>
                <a:tab pos="907415" algn="l"/>
              </a:tabLst>
            </a:pP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$0</a:t>
            </a:r>
            <a:r>
              <a:rPr sz="20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145" dirty="0">
                <a:solidFill>
                  <a:srgbClr val="404040"/>
                </a:solidFill>
                <a:latin typeface="Arial"/>
                <a:cs typeface="Arial"/>
              </a:rPr>
              <a:t>deductible</a:t>
            </a:r>
            <a:endParaRPr sz="2000" dirty="0">
              <a:latin typeface="Arial"/>
              <a:cs typeface="Arial"/>
            </a:endParaRPr>
          </a:p>
          <a:p>
            <a:pPr marL="907415" lvl="1" indent="-457200">
              <a:lnSpc>
                <a:spcPts val="1950"/>
              </a:lnSpc>
              <a:buClr>
                <a:srgbClr val="C00000"/>
              </a:buClr>
              <a:buFont typeface="Wingdings"/>
              <a:buChar char=""/>
              <a:tabLst>
                <a:tab pos="907415" algn="l"/>
              </a:tabLst>
            </a:pP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$35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10" dirty="0">
                <a:solidFill>
                  <a:srgbClr val="404040"/>
                </a:solidFill>
                <a:latin typeface="Arial"/>
                <a:cs typeface="Arial"/>
              </a:rPr>
              <a:t>maximum</a:t>
            </a:r>
            <a:r>
              <a:rPr sz="18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80" dirty="0">
                <a:solidFill>
                  <a:srgbClr val="404040"/>
                </a:solidFill>
                <a:latin typeface="Arial"/>
                <a:cs typeface="Arial"/>
              </a:rPr>
              <a:t>copay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insulin</a:t>
            </a:r>
            <a:endParaRPr sz="1800" dirty="0">
              <a:latin typeface="Arial"/>
              <a:cs typeface="Arial"/>
            </a:endParaRPr>
          </a:p>
          <a:p>
            <a:pPr marL="907415" marR="1025525" lvl="1" indent="-457834">
              <a:lnSpc>
                <a:spcPts val="1939"/>
              </a:lnSpc>
              <a:spcBef>
                <a:spcPts val="140"/>
              </a:spcBef>
              <a:buClr>
                <a:srgbClr val="C00000"/>
              </a:buClr>
              <a:buFont typeface="Wingdings"/>
              <a:buChar char=""/>
              <a:tabLst>
                <a:tab pos="907415" algn="l"/>
              </a:tabLst>
            </a:pP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$2,100</a:t>
            </a:r>
            <a:r>
              <a:rPr sz="1800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10" dirty="0">
                <a:solidFill>
                  <a:srgbClr val="404040"/>
                </a:solidFill>
                <a:latin typeface="Arial"/>
                <a:cs typeface="Arial"/>
              </a:rPr>
              <a:t>Out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2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18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404040"/>
                </a:solidFill>
                <a:latin typeface="Arial"/>
                <a:cs typeface="Arial"/>
              </a:rPr>
              <a:t>Pocket</a:t>
            </a: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404040"/>
                </a:solidFill>
                <a:latin typeface="Arial"/>
                <a:cs typeface="Arial"/>
              </a:rPr>
              <a:t>Maximum</a:t>
            </a:r>
            <a:r>
              <a:rPr sz="18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404040"/>
                </a:solidFill>
                <a:latin typeface="Arial"/>
                <a:cs typeface="Arial"/>
              </a:rPr>
              <a:t>on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Part</a:t>
            </a:r>
            <a:r>
              <a:rPr sz="180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Arial"/>
                <a:cs typeface="Arial"/>
              </a:rPr>
              <a:t>Drug</a:t>
            </a:r>
            <a:r>
              <a:rPr sz="18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costs</a:t>
            </a:r>
            <a:r>
              <a:rPr sz="1800" spc="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80" dirty="0">
                <a:solidFill>
                  <a:srgbClr val="404040"/>
                </a:solidFill>
                <a:latin typeface="Arial"/>
                <a:cs typeface="Arial"/>
              </a:rPr>
              <a:t>each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20" dirty="0">
                <a:solidFill>
                  <a:srgbClr val="404040"/>
                </a:solidFill>
                <a:latin typeface="Arial"/>
                <a:cs typeface="Arial"/>
              </a:rPr>
              <a:t>plan</a:t>
            </a:r>
            <a:r>
              <a:rPr sz="1800" spc="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year.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761"/>
            <a:ext cx="2851530" cy="68587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811"/>
            <a:ext cx="12192000" cy="6859270"/>
            <a:chOff x="0" y="-811"/>
            <a:chExt cx="12192000" cy="685927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766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14374"/>
              <a:ext cx="1591945" cy="507365"/>
            </a:xfrm>
            <a:custGeom>
              <a:avLst/>
              <a:gdLst/>
              <a:ahLst/>
              <a:cxnLst/>
              <a:rect l="l" t="t" r="r" b="b"/>
              <a:pathLst>
                <a:path w="1591945" h="507365">
                  <a:moveTo>
                    <a:pt x="0" y="0"/>
                  </a:moveTo>
                  <a:lnTo>
                    <a:pt x="0" y="503820"/>
                  </a:lnTo>
                  <a:lnTo>
                    <a:pt x="1245438" y="507238"/>
                  </a:lnTo>
                  <a:lnTo>
                    <a:pt x="1345692" y="507238"/>
                  </a:lnTo>
                  <a:lnTo>
                    <a:pt x="1351915" y="500888"/>
                  </a:lnTo>
                  <a:lnTo>
                    <a:pt x="1353820" y="499363"/>
                  </a:lnTo>
                  <a:lnTo>
                    <a:pt x="1584325" y="268859"/>
                  </a:lnTo>
                  <a:lnTo>
                    <a:pt x="1589611" y="261695"/>
                  </a:lnTo>
                  <a:lnTo>
                    <a:pt x="1591373" y="254508"/>
                  </a:lnTo>
                  <a:lnTo>
                    <a:pt x="1589611" y="247320"/>
                  </a:lnTo>
                  <a:lnTo>
                    <a:pt x="1584325" y="240157"/>
                  </a:lnTo>
                  <a:lnTo>
                    <a:pt x="1355344" y="11302"/>
                  </a:lnTo>
                  <a:lnTo>
                    <a:pt x="1350391" y="11302"/>
                  </a:lnTo>
                  <a:lnTo>
                    <a:pt x="1350391" y="6476"/>
                  </a:lnTo>
                  <a:lnTo>
                    <a:pt x="1345692" y="6476"/>
                  </a:lnTo>
                  <a:lnTo>
                    <a:pt x="1340993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2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399031"/>
              <a:ext cx="2851785" cy="5459095"/>
            </a:xfrm>
            <a:custGeom>
              <a:avLst/>
              <a:gdLst/>
              <a:ahLst/>
              <a:cxnLst/>
              <a:rect l="l" t="t" r="r" b="b"/>
              <a:pathLst>
                <a:path w="2851785" h="5459095">
                  <a:moveTo>
                    <a:pt x="100647" y="1802257"/>
                  </a:moveTo>
                  <a:lnTo>
                    <a:pt x="95631" y="1750237"/>
                  </a:lnTo>
                  <a:lnTo>
                    <a:pt x="82791" y="1596351"/>
                  </a:lnTo>
                  <a:lnTo>
                    <a:pt x="77774" y="1544320"/>
                  </a:lnTo>
                  <a:lnTo>
                    <a:pt x="66255" y="1492783"/>
                  </a:lnTo>
                  <a:lnTo>
                    <a:pt x="55156" y="1440738"/>
                  </a:lnTo>
                  <a:lnTo>
                    <a:pt x="22618" y="1282484"/>
                  </a:lnTo>
                  <a:lnTo>
                    <a:pt x="11518" y="1229296"/>
                  </a:lnTo>
                  <a:lnTo>
                    <a:pt x="0" y="1176020"/>
                  </a:lnTo>
                  <a:lnTo>
                    <a:pt x="0" y="1337183"/>
                  </a:lnTo>
                  <a:lnTo>
                    <a:pt x="10502" y="1387449"/>
                  </a:lnTo>
                  <a:lnTo>
                    <a:pt x="32575" y="1489087"/>
                  </a:lnTo>
                  <a:lnTo>
                    <a:pt x="55714" y="1591818"/>
                  </a:lnTo>
                  <a:lnTo>
                    <a:pt x="91490" y="1747012"/>
                  </a:lnTo>
                  <a:lnTo>
                    <a:pt x="92278" y="1760829"/>
                  </a:lnTo>
                  <a:lnTo>
                    <a:pt x="94361" y="1774634"/>
                  </a:lnTo>
                  <a:lnTo>
                    <a:pt x="97282" y="1788452"/>
                  </a:lnTo>
                  <a:lnTo>
                    <a:pt x="100647" y="1802257"/>
                  </a:lnTo>
                  <a:close/>
                </a:path>
                <a:path w="2851785" h="5459095">
                  <a:moveTo>
                    <a:pt x="775322" y="3959860"/>
                  </a:moveTo>
                  <a:lnTo>
                    <a:pt x="741540" y="3868115"/>
                  </a:lnTo>
                  <a:lnTo>
                    <a:pt x="708406" y="3775824"/>
                  </a:lnTo>
                  <a:lnTo>
                    <a:pt x="675932" y="3683076"/>
                  </a:lnTo>
                  <a:lnTo>
                    <a:pt x="644118" y="3589972"/>
                  </a:lnTo>
                  <a:lnTo>
                    <a:pt x="612952" y="3496627"/>
                  </a:lnTo>
                  <a:lnTo>
                    <a:pt x="582447" y="3403130"/>
                  </a:lnTo>
                  <a:lnTo>
                    <a:pt x="536663" y="3260763"/>
                  </a:lnTo>
                  <a:lnTo>
                    <a:pt x="506501" y="3164954"/>
                  </a:lnTo>
                  <a:lnTo>
                    <a:pt x="476910" y="3068955"/>
                  </a:lnTo>
                  <a:lnTo>
                    <a:pt x="447890" y="2972778"/>
                  </a:lnTo>
                  <a:lnTo>
                    <a:pt x="419442" y="2876423"/>
                  </a:lnTo>
                  <a:lnTo>
                    <a:pt x="391541" y="2779890"/>
                  </a:lnTo>
                  <a:lnTo>
                    <a:pt x="364172" y="2683192"/>
                  </a:lnTo>
                  <a:lnTo>
                    <a:pt x="337324" y="2586342"/>
                  </a:lnTo>
                  <a:lnTo>
                    <a:pt x="310997" y="2489339"/>
                  </a:lnTo>
                  <a:lnTo>
                    <a:pt x="285165" y="2392184"/>
                  </a:lnTo>
                  <a:lnTo>
                    <a:pt x="247332" y="2246185"/>
                  </a:lnTo>
                  <a:lnTo>
                    <a:pt x="210553" y="2099906"/>
                  </a:lnTo>
                  <a:lnTo>
                    <a:pt x="174790" y="1953348"/>
                  </a:lnTo>
                  <a:lnTo>
                    <a:pt x="139992" y="1806549"/>
                  </a:lnTo>
                  <a:lnTo>
                    <a:pt x="128612" y="1757553"/>
                  </a:lnTo>
                  <a:lnTo>
                    <a:pt x="156324" y="2038604"/>
                  </a:lnTo>
                  <a:lnTo>
                    <a:pt x="206235" y="2237206"/>
                  </a:lnTo>
                  <a:lnTo>
                    <a:pt x="244576" y="2386050"/>
                  </a:lnTo>
                  <a:lnTo>
                    <a:pt x="283781" y="2534716"/>
                  </a:lnTo>
                  <a:lnTo>
                    <a:pt x="323913" y="2683129"/>
                  </a:lnTo>
                  <a:lnTo>
                    <a:pt x="365074" y="2831223"/>
                  </a:lnTo>
                  <a:lnTo>
                    <a:pt x="393115" y="2929725"/>
                  </a:lnTo>
                  <a:lnTo>
                    <a:pt x="421652" y="3028035"/>
                  </a:lnTo>
                  <a:lnTo>
                    <a:pt x="450723" y="3126117"/>
                  </a:lnTo>
                  <a:lnTo>
                    <a:pt x="480352" y="3223958"/>
                  </a:lnTo>
                  <a:lnTo>
                    <a:pt x="510552" y="3321532"/>
                  </a:lnTo>
                  <a:lnTo>
                    <a:pt x="525881" y="3370199"/>
                  </a:lnTo>
                  <a:lnTo>
                    <a:pt x="588873" y="3560940"/>
                  </a:lnTo>
                  <a:lnTo>
                    <a:pt x="636752" y="3703028"/>
                  </a:lnTo>
                  <a:lnTo>
                    <a:pt x="669226" y="3797427"/>
                  </a:lnTo>
                  <a:lnTo>
                    <a:pt x="702284" y="3891635"/>
                  </a:lnTo>
                  <a:lnTo>
                    <a:pt x="736066" y="3985717"/>
                  </a:lnTo>
                  <a:lnTo>
                    <a:pt x="770712" y="4079748"/>
                  </a:lnTo>
                  <a:lnTo>
                    <a:pt x="770775" y="4049344"/>
                  </a:lnTo>
                  <a:lnTo>
                    <a:pt x="771283" y="4019804"/>
                  </a:lnTo>
                  <a:lnTo>
                    <a:pt x="772655" y="3990276"/>
                  </a:lnTo>
                  <a:lnTo>
                    <a:pt x="775322" y="3959860"/>
                  </a:lnTo>
                  <a:close/>
                </a:path>
                <a:path w="2851785" h="5459095">
                  <a:moveTo>
                    <a:pt x="959840" y="5104765"/>
                  </a:moveTo>
                  <a:lnTo>
                    <a:pt x="945921" y="5058588"/>
                  </a:lnTo>
                  <a:lnTo>
                    <a:pt x="931202" y="5008219"/>
                  </a:lnTo>
                  <a:lnTo>
                    <a:pt x="917384" y="4957851"/>
                  </a:lnTo>
                  <a:lnTo>
                    <a:pt x="904443" y="4907483"/>
                  </a:lnTo>
                  <a:lnTo>
                    <a:pt x="892352" y="4857102"/>
                  </a:lnTo>
                  <a:lnTo>
                    <a:pt x="881113" y="4806734"/>
                  </a:lnTo>
                  <a:lnTo>
                    <a:pt x="870673" y="4756366"/>
                  </a:lnTo>
                  <a:lnTo>
                    <a:pt x="861034" y="4705997"/>
                  </a:lnTo>
                  <a:lnTo>
                    <a:pt x="852170" y="4655629"/>
                  </a:lnTo>
                  <a:lnTo>
                    <a:pt x="844054" y="4605261"/>
                  </a:lnTo>
                  <a:lnTo>
                    <a:pt x="836676" y="4554893"/>
                  </a:lnTo>
                  <a:lnTo>
                    <a:pt x="830008" y="4504512"/>
                  </a:lnTo>
                  <a:lnTo>
                    <a:pt x="820902" y="4395076"/>
                  </a:lnTo>
                  <a:lnTo>
                    <a:pt x="816673" y="4341190"/>
                  </a:lnTo>
                  <a:lnTo>
                    <a:pt x="812838" y="4287685"/>
                  </a:lnTo>
                  <a:lnTo>
                    <a:pt x="809510" y="4234459"/>
                  </a:lnTo>
                  <a:lnTo>
                    <a:pt x="806831" y="4181348"/>
                  </a:lnTo>
                  <a:lnTo>
                    <a:pt x="806831" y="4176649"/>
                  </a:lnTo>
                  <a:lnTo>
                    <a:pt x="802195" y="4172077"/>
                  </a:lnTo>
                  <a:lnTo>
                    <a:pt x="802195" y="4162806"/>
                  </a:lnTo>
                  <a:lnTo>
                    <a:pt x="794499" y="4142041"/>
                  </a:lnTo>
                  <a:lnTo>
                    <a:pt x="777405" y="4100512"/>
                  </a:lnTo>
                  <a:lnTo>
                    <a:pt x="769734" y="4079748"/>
                  </a:lnTo>
                  <a:lnTo>
                    <a:pt x="770153" y="4133418"/>
                  </a:lnTo>
                  <a:lnTo>
                    <a:pt x="771398" y="4187088"/>
                  </a:lnTo>
                  <a:lnTo>
                    <a:pt x="773391" y="4240758"/>
                  </a:lnTo>
                  <a:lnTo>
                    <a:pt x="776097" y="4294429"/>
                  </a:lnTo>
                  <a:lnTo>
                    <a:pt x="779462" y="4348099"/>
                  </a:lnTo>
                  <a:lnTo>
                    <a:pt x="783412" y="4401769"/>
                  </a:lnTo>
                  <a:lnTo>
                    <a:pt x="787920" y="4455452"/>
                  </a:lnTo>
                  <a:lnTo>
                    <a:pt x="792911" y="4509122"/>
                  </a:lnTo>
                  <a:lnTo>
                    <a:pt x="799160" y="4556874"/>
                  </a:lnTo>
                  <a:lnTo>
                    <a:pt x="805967" y="4605032"/>
                  </a:lnTo>
                  <a:lnTo>
                    <a:pt x="813346" y="4653432"/>
                  </a:lnTo>
                  <a:lnTo>
                    <a:pt x="821296" y="4701895"/>
                  </a:lnTo>
                  <a:lnTo>
                    <a:pt x="829818" y="4750295"/>
                  </a:lnTo>
                  <a:lnTo>
                    <a:pt x="838898" y="4798453"/>
                  </a:lnTo>
                  <a:lnTo>
                    <a:pt x="847940" y="4843208"/>
                  </a:lnTo>
                  <a:lnTo>
                    <a:pt x="829233" y="4796625"/>
                  </a:lnTo>
                  <a:lnTo>
                    <a:pt x="810171" y="4748212"/>
                  </a:lnTo>
                  <a:lnTo>
                    <a:pt x="791464" y="4699800"/>
                  </a:lnTo>
                  <a:lnTo>
                    <a:pt x="773087" y="4651400"/>
                  </a:lnTo>
                  <a:lnTo>
                    <a:pt x="755027" y="4602988"/>
                  </a:lnTo>
                  <a:lnTo>
                    <a:pt x="737273" y="4554575"/>
                  </a:lnTo>
                  <a:lnTo>
                    <a:pt x="719810" y="4506163"/>
                  </a:lnTo>
                  <a:lnTo>
                    <a:pt x="685698" y="4409351"/>
                  </a:lnTo>
                  <a:lnTo>
                    <a:pt x="652538" y="4312539"/>
                  </a:lnTo>
                  <a:lnTo>
                    <a:pt x="636282" y="4264126"/>
                  </a:lnTo>
                  <a:lnTo>
                    <a:pt x="620572" y="4216171"/>
                  </a:lnTo>
                  <a:lnTo>
                    <a:pt x="605104" y="4168102"/>
                  </a:lnTo>
                  <a:lnTo>
                    <a:pt x="589889" y="4119943"/>
                  </a:lnTo>
                  <a:lnTo>
                    <a:pt x="574916" y="4071670"/>
                  </a:lnTo>
                  <a:lnTo>
                    <a:pt x="560184" y="4023309"/>
                  </a:lnTo>
                  <a:lnTo>
                    <a:pt x="545693" y="3974846"/>
                  </a:lnTo>
                  <a:lnTo>
                    <a:pt x="517436" y="3877665"/>
                  </a:lnTo>
                  <a:lnTo>
                    <a:pt x="490118" y="3780129"/>
                  </a:lnTo>
                  <a:lnTo>
                    <a:pt x="463740" y="3682276"/>
                  </a:lnTo>
                  <a:lnTo>
                    <a:pt x="438302" y="3584117"/>
                  </a:lnTo>
                  <a:lnTo>
                    <a:pt x="413778" y="3485680"/>
                  </a:lnTo>
                  <a:lnTo>
                    <a:pt x="390156" y="3386975"/>
                  </a:lnTo>
                  <a:lnTo>
                    <a:pt x="367436" y="3288030"/>
                  </a:lnTo>
                  <a:lnTo>
                    <a:pt x="345605" y="3188868"/>
                  </a:lnTo>
                  <a:lnTo>
                    <a:pt x="324650" y="3089503"/>
                  </a:lnTo>
                  <a:lnTo>
                    <a:pt x="304571" y="2989973"/>
                  </a:lnTo>
                  <a:lnTo>
                    <a:pt x="285343" y="2890266"/>
                  </a:lnTo>
                  <a:lnTo>
                    <a:pt x="267792" y="2790850"/>
                  </a:lnTo>
                  <a:lnTo>
                    <a:pt x="250964" y="2691079"/>
                  </a:lnTo>
                  <a:lnTo>
                    <a:pt x="234810" y="2591003"/>
                  </a:lnTo>
                  <a:lnTo>
                    <a:pt x="219290" y="2490686"/>
                  </a:lnTo>
                  <a:lnTo>
                    <a:pt x="204355" y="2390152"/>
                  </a:lnTo>
                  <a:lnTo>
                    <a:pt x="189966" y="2289467"/>
                  </a:lnTo>
                  <a:lnTo>
                    <a:pt x="169291" y="2138235"/>
                  </a:lnTo>
                  <a:lnTo>
                    <a:pt x="156057" y="2037334"/>
                  </a:lnTo>
                  <a:lnTo>
                    <a:pt x="100647" y="1802257"/>
                  </a:lnTo>
                  <a:lnTo>
                    <a:pt x="111061" y="1901698"/>
                  </a:lnTo>
                  <a:lnTo>
                    <a:pt x="122161" y="2001304"/>
                  </a:lnTo>
                  <a:lnTo>
                    <a:pt x="133959" y="2101011"/>
                  </a:lnTo>
                  <a:lnTo>
                    <a:pt x="146431" y="2200757"/>
                  </a:lnTo>
                  <a:lnTo>
                    <a:pt x="159600" y="2300478"/>
                  </a:lnTo>
                  <a:lnTo>
                    <a:pt x="173456" y="2400122"/>
                  </a:lnTo>
                  <a:lnTo>
                    <a:pt x="187998" y="2499614"/>
                  </a:lnTo>
                  <a:lnTo>
                    <a:pt x="203212" y="2598890"/>
                  </a:lnTo>
                  <a:lnTo>
                    <a:pt x="219125" y="2697899"/>
                  </a:lnTo>
                  <a:lnTo>
                    <a:pt x="235724" y="2796565"/>
                  </a:lnTo>
                  <a:lnTo>
                    <a:pt x="262039" y="2945193"/>
                  </a:lnTo>
                  <a:lnTo>
                    <a:pt x="280835" y="3045688"/>
                  </a:lnTo>
                  <a:lnTo>
                    <a:pt x="300609" y="3145891"/>
                  </a:lnTo>
                  <a:lnTo>
                    <a:pt x="321348" y="3245815"/>
                  </a:lnTo>
                  <a:lnTo>
                    <a:pt x="343027" y="3345459"/>
                  </a:lnTo>
                  <a:lnTo>
                    <a:pt x="365658" y="3444811"/>
                  </a:lnTo>
                  <a:lnTo>
                    <a:pt x="389229" y="3543897"/>
                  </a:lnTo>
                  <a:lnTo>
                    <a:pt x="413715" y="3642690"/>
                  </a:lnTo>
                  <a:lnTo>
                    <a:pt x="439115" y="3741191"/>
                  </a:lnTo>
                  <a:lnTo>
                    <a:pt x="465416" y="3839426"/>
                  </a:lnTo>
                  <a:lnTo>
                    <a:pt x="492620" y="3937368"/>
                  </a:lnTo>
                  <a:lnTo>
                    <a:pt x="520700" y="4035031"/>
                  </a:lnTo>
                  <a:lnTo>
                    <a:pt x="549656" y="4132415"/>
                  </a:lnTo>
                  <a:lnTo>
                    <a:pt x="579475" y="4229519"/>
                  </a:lnTo>
                  <a:lnTo>
                    <a:pt x="594715" y="4277957"/>
                  </a:lnTo>
                  <a:lnTo>
                    <a:pt x="610679" y="4326293"/>
                  </a:lnTo>
                  <a:lnTo>
                    <a:pt x="626922" y="4374489"/>
                  </a:lnTo>
                  <a:lnTo>
                    <a:pt x="643432" y="4422546"/>
                  </a:lnTo>
                  <a:lnTo>
                    <a:pt x="660196" y="4470463"/>
                  </a:lnTo>
                  <a:lnTo>
                    <a:pt x="677189" y="4518228"/>
                  </a:lnTo>
                  <a:lnTo>
                    <a:pt x="694423" y="4565866"/>
                  </a:lnTo>
                  <a:lnTo>
                    <a:pt x="729551" y="4660709"/>
                  </a:lnTo>
                  <a:lnTo>
                    <a:pt x="765479" y="4754981"/>
                  </a:lnTo>
                  <a:lnTo>
                    <a:pt x="802132" y="4848695"/>
                  </a:lnTo>
                  <a:lnTo>
                    <a:pt x="839444" y="4941836"/>
                  </a:lnTo>
                  <a:lnTo>
                    <a:pt x="860221" y="4989525"/>
                  </a:lnTo>
                  <a:lnTo>
                    <a:pt x="901776" y="5083175"/>
                  </a:lnTo>
                  <a:lnTo>
                    <a:pt x="922566" y="5130851"/>
                  </a:lnTo>
                  <a:lnTo>
                    <a:pt x="916419" y="5114290"/>
                  </a:lnTo>
                  <a:lnTo>
                    <a:pt x="911593" y="5098580"/>
                  </a:lnTo>
                  <a:lnTo>
                    <a:pt x="907618" y="5082883"/>
                  </a:lnTo>
                  <a:lnTo>
                    <a:pt x="904087" y="5066309"/>
                  </a:lnTo>
                  <a:lnTo>
                    <a:pt x="887628" y="5010988"/>
                  </a:lnTo>
                  <a:lnTo>
                    <a:pt x="872909" y="4955667"/>
                  </a:lnTo>
                  <a:lnTo>
                    <a:pt x="859929" y="4900346"/>
                  </a:lnTo>
                  <a:lnTo>
                    <a:pt x="849350" y="4848390"/>
                  </a:lnTo>
                  <a:lnTo>
                    <a:pt x="856234" y="4866970"/>
                  </a:lnTo>
                  <a:lnTo>
                    <a:pt x="873328" y="4908537"/>
                  </a:lnTo>
                  <a:lnTo>
                    <a:pt x="881011" y="4929302"/>
                  </a:lnTo>
                  <a:lnTo>
                    <a:pt x="901153" y="4973612"/>
                  </a:lnTo>
                  <a:lnTo>
                    <a:pt x="939685" y="5060467"/>
                  </a:lnTo>
                  <a:lnTo>
                    <a:pt x="959840" y="5104765"/>
                  </a:lnTo>
                  <a:close/>
                </a:path>
                <a:path w="2851785" h="5459095">
                  <a:moveTo>
                    <a:pt x="1080109" y="5458968"/>
                  </a:moveTo>
                  <a:lnTo>
                    <a:pt x="1037158" y="5372227"/>
                  </a:lnTo>
                  <a:lnTo>
                    <a:pt x="1013587" y="5323789"/>
                  </a:lnTo>
                  <a:lnTo>
                    <a:pt x="990269" y="5275275"/>
                  </a:lnTo>
                  <a:lnTo>
                    <a:pt x="967257" y="5226837"/>
                  </a:lnTo>
                  <a:lnTo>
                    <a:pt x="944664" y="5178641"/>
                  </a:lnTo>
                  <a:lnTo>
                    <a:pt x="922566" y="5130851"/>
                  </a:lnTo>
                  <a:lnTo>
                    <a:pt x="937006" y="5178641"/>
                  </a:lnTo>
                  <a:lnTo>
                    <a:pt x="952512" y="5226837"/>
                  </a:lnTo>
                  <a:lnTo>
                    <a:pt x="968984" y="5275275"/>
                  </a:lnTo>
                  <a:lnTo>
                    <a:pt x="986358" y="5323789"/>
                  </a:lnTo>
                  <a:lnTo>
                    <a:pt x="1004544" y="5372227"/>
                  </a:lnTo>
                  <a:lnTo>
                    <a:pt x="1023442" y="5420411"/>
                  </a:lnTo>
                  <a:lnTo>
                    <a:pt x="1039228" y="5458968"/>
                  </a:lnTo>
                  <a:lnTo>
                    <a:pt x="1080109" y="5458968"/>
                  </a:lnTo>
                  <a:close/>
                </a:path>
                <a:path w="2851785" h="5459095">
                  <a:moveTo>
                    <a:pt x="1126693" y="5458968"/>
                  </a:moveTo>
                  <a:lnTo>
                    <a:pt x="1108913" y="5423332"/>
                  </a:lnTo>
                  <a:lnTo>
                    <a:pt x="1086904" y="5378424"/>
                  </a:lnTo>
                  <a:lnTo>
                    <a:pt x="1065225" y="5333390"/>
                  </a:lnTo>
                  <a:lnTo>
                    <a:pt x="1043825" y="5288204"/>
                  </a:lnTo>
                  <a:lnTo>
                    <a:pt x="1022629" y="5242801"/>
                  </a:lnTo>
                  <a:lnTo>
                    <a:pt x="980694" y="5151145"/>
                  </a:lnTo>
                  <a:lnTo>
                    <a:pt x="959840" y="5104765"/>
                  </a:lnTo>
                  <a:lnTo>
                    <a:pt x="973963" y="5151145"/>
                  </a:lnTo>
                  <a:lnTo>
                    <a:pt x="988580" y="5197132"/>
                  </a:lnTo>
                  <a:lnTo>
                    <a:pt x="1003744" y="5242801"/>
                  </a:lnTo>
                  <a:lnTo>
                    <a:pt x="1019492" y="5288204"/>
                  </a:lnTo>
                  <a:lnTo>
                    <a:pt x="1035900" y="5333390"/>
                  </a:lnTo>
                  <a:lnTo>
                    <a:pt x="1053020" y="5378424"/>
                  </a:lnTo>
                  <a:lnTo>
                    <a:pt x="1070902" y="5423332"/>
                  </a:lnTo>
                  <a:lnTo>
                    <a:pt x="1085748" y="5458968"/>
                  </a:lnTo>
                  <a:lnTo>
                    <a:pt x="1126693" y="5458968"/>
                  </a:lnTo>
                  <a:close/>
                </a:path>
                <a:path w="2851785" h="5459095">
                  <a:moveTo>
                    <a:pt x="1411922" y="5458968"/>
                  </a:moveTo>
                  <a:lnTo>
                    <a:pt x="1329029" y="5288204"/>
                  </a:lnTo>
                  <a:lnTo>
                    <a:pt x="1285989" y="5197881"/>
                  </a:lnTo>
                  <a:lnTo>
                    <a:pt x="1243723" y="5107178"/>
                  </a:lnTo>
                  <a:lnTo>
                    <a:pt x="1222959" y="5061648"/>
                  </a:lnTo>
                  <a:lnTo>
                    <a:pt x="1202474" y="5015966"/>
                  </a:lnTo>
                  <a:lnTo>
                    <a:pt x="1182319" y="4970132"/>
                  </a:lnTo>
                  <a:lnTo>
                    <a:pt x="1162519" y="4924107"/>
                  </a:lnTo>
                  <a:lnTo>
                    <a:pt x="1119657" y="4828794"/>
                  </a:lnTo>
                  <a:lnTo>
                    <a:pt x="1077671" y="4733048"/>
                  </a:lnTo>
                  <a:lnTo>
                    <a:pt x="1036548" y="4636859"/>
                  </a:lnTo>
                  <a:lnTo>
                    <a:pt x="996302" y="4540250"/>
                  </a:lnTo>
                  <a:lnTo>
                    <a:pt x="956906" y="4443196"/>
                  </a:lnTo>
                  <a:lnTo>
                    <a:pt x="918387" y="4345724"/>
                  </a:lnTo>
                  <a:lnTo>
                    <a:pt x="880732" y="4247820"/>
                  </a:lnTo>
                  <a:lnTo>
                    <a:pt x="843940" y="4149471"/>
                  </a:lnTo>
                  <a:lnTo>
                    <a:pt x="833628" y="4125214"/>
                  </a:lnTo>
                  <a:lnTo>
                    <a:pt x="823734" y="4100499"/>
                  </a:lnTo>
                  <a:lnTo>
                    <a:pt x="814717" y="4074909"/>
                  </a:lnTo>
                  <a:lnTo>
                    <a:pt x="807008" y="4047998"/>
                  </a:lnTo>
                  <a:lnTo>
                    <a:pt x="807008" y="4181729"/>
                  </a:lnTo>
                  <a:lnTo>
                    <a:pt x="843788" y="4278350"/>
                  </a:lnTo>
                  <a:lnTo>
                    <a:pt x="881380" y="4374540"/>
                  </a:lnTo>
                  <a:lnTo>
                    <a:pt x="919734" y="4470285"/>
                  </a:lnTo>
                  <a:lnTo>
                    <a:pt x="958786" y="4565612"/>
                  </a:lnTo>
                  <a:lnTo>
                    <a:pt x="998486" y="4660493"/>
                  </a:lnTo>
                  <a:lnTo>
                    <a:pt x="1038796" y="4754943"/>
                  </a:lnTo>
                  <a:lnTo>
                    <a:pt x="1079627" y="4848961"/>
                  </a:lnTo>
                  <a:lnTo>
                    <a:pt x="1120965" y="4942548"/>
                  </a:lnTo>
                  <a:lnTo>
                    <a:pt x="1142580" y="4990338"/>
                  </a:lnTo>
                  <a:lnTo>
                    <a:pt x="1164628" y="5038128"/>
                  </a:lnTo>
                  <a:lnTo>
                    <a:pt x="1187043" y="5085905"/>
                  </a:lnTo>
                  <a:lnTo>
                    <a:pt x="1209789" y="5133695"/>
                  </a:lnTo>
                  <a:lnTo>
                    <a:pt x="1256118" y="5229263"/>
                  </a:lnTo>
                  <a:lnTo>
                    <a:pt x="1327086" y="5372620"/>
                  </a:lnTo>
                  <a:lnTo>
                    <a:pt x="1370279" y="5458968"/>
                  </a:lnTo>
                  <a:lnTo>
                    <a:pt x="1411922" y="5458968"/>
                  </a:lnTo>
                  <a:close/>
                </a:path>
                <a:path w="2851785" h="5459095">
                  <a:moveTo>
                    <a:pt x="2851531" y="0"/>
                  </a:moveTo>
                  <a:lnTo>
                    <a:pt x="2815336" y="32283"/>
                  </a:lnTo>
                  <a:lnTo>
                    <a:pt x="2780284" y="64693"/>
                  </a:lnTo>
                  <a:lnTo>
                    <a:pt x="2745994" y="97370"/>
                  </a:lnTo>
                  <a:lnTo>
                    <a:pt x="2712085" y="130429"/>
                  </a:lnTo>
                  <a:lnTo>
                    <a:pt x="2643886" y="198247"/>
                  </a:lnTo>
                  <a:lnTo>
                    <a:pt x="2611615" y="230898"/>
                  </a:lnTo>
                  <a:lnTo>
                    <a:pt x="2579332" y="264325"/>
                  </a:lnTo>
                  <a:lnTo>
                    <a:pt x="2547023" y="298538"/>
                  </a:lnTo>
                  <a:lnTo>
                    <a:pt x="2514714" y="333514"/>
                  </a:lnTo>
                  <a:lnTo>
                    <a:pt x="2482392" y="369265"/>
                  </a:lnTo>
                  <a:lnTo>
                    <a:pt x="2450084" y="405765"/>
                  </a:lnTo>
                  <a:lnTo>
                    <a:pt x="2414968" y="443598"/>
                  </a:lnTo>
                  <a:lnTo>
                    <a:pt x="2380107" y="481660"/>
                  </a:lnTo>
                  <a:lnTo>
                    <a:pt x="2345512" y="519950"/>
                  </a:lnTo>
                  <a:lnTo>
                    <a:pt x="2311222" y="558469"/>
                  </a:lnTo>
                  <a:lnTo>
                    <a:pt x="2277224" y="597217"/>
                  </a:lnTo>
                  <a:lnTo>
                    <a:pt x="2243569" y="636181"/>
                  </a:lnTo>
                  <a:lnTo>
                    <a:pt x="2210270" y="675386"/>
                  </a:lnTo>
                  <a:lnTo>
                    <a:pt x="2177338" y="714832"/>
                  </a:lnTo>
                  <a:lnTo>
                    <a:pt x="2144801" y="754494"/>
                  </a:lnTo>
                  <a:lnTo>
                    <a:pt x="2112695" y="794397"/>
                  </a:lnTo>
                  <a:lnTo>
                    <a:pt x="2081022" y="834517"/>
                  </a:lnTo>
                  <a:lnTo>
                    <a:pt x="2049043" y="875474"/>
                  </a:lnTo>
                  <a:lnTo>
                    <a:pt x="2017306" y="916609"/>
                  </a:lnTo>
                  <a:lnTo>
                    <a:pt x="1985810" y="957910"/>
                  </a:lnTo>
                  <a:lnTo>
                    <a:pt x="1954580" y="999401"/>
                  </a:lnTo>
                  <a:lnTo>
                    <a:pt x="1923592" y="1041057"/>
                  </a:lnTo>
                  <a:lnTo>
                    <a:pt x="1892884" y="1082903"/>
                  </a:lnTo>
                  <a:lnTo>
                    <a:pt x="1862455" y="1124940"/>
                  </a:lnTo>
                  <a:lnTo>
                    <a:pt x="1832305" y="1167168"/>
                  </a:lnTo>
                  <a:lnTo>
                    <a:pt x="1802447" y="1209573"/>
                  </a:lnTo>
                  <a:lnTo>
                    <a:pt x="1772894" y="1252181"/>
                  </a:lnTo>
                  <a:lnTo>
                    <a:pt x="1743633" y="1294993"/>
                  </a:lnTo>
                  <a:lnTo>
                    <a:pt x="1714703" y="1337995"/>
                  </a:lnTo>
                  <a:lnTo>
                    <a:pt x="1686090" y="1381213"/>
                  </a:lnTo>
                  <a:lnTo>
                    <a:pt x="1657807" y="1424622"/>
                  </a:lnTo>
                  <a:lnTo>
                    <a:pt x="1629867" y="1468247"/>
                  </a:lnTo>
                  <a:lnTo>
                    <a:pt x="1602270" y="1512074"/>
                  </a:lnTo>
                  <a:lnTo>
                    <a:pt x="1575015" y="1556131"/>
                  </a:lnTo>
                  <a:lnTo>
                    <a:pt x="1548130" y="1600390"/>
                  </a:lnTo>
                  <a:lnTo>
                    <a:pt x="1521625" y="1644865"/>
                  </a:lnTo>
                  <a:lnTo>
                    <a:pt x="1495475" y="1689569"/>
                  </a:lnTo>
                  <a:lnTo>
                    <a:pt x="1469732" y="1734502"/>
                  </a:lnTo>
                  <a:lnTo>
                    <a:pt x="1444371" y="1779651"/>
                  </a:lnTo>
                  <a:lnTo>
                    <a:pt x="1418767" y="1824443"/>
                  </a:lnTo>
                  <a:lnTo>
                    <a:pt x="1393571" y="1869503"/>
                  </a:lnTo>
                  <a:lnTo>
                    <a:pt x="1368780" y="1914842"/>
                  </a:lnTo>
                  <a:lnTo>
                    <a:pt x="1344422" y="1960435"/>
                  </a:lnTo>
                  <a:lnTo>
                    <a:pt x="1320469" y="2006282"/>
                  </a:lnTo>
                  <a:lnTo>
                    <a:pt x="1296962" y="2052383"/>
                  </a:lnTo>
                  <a:lnTo>
                    <a:pt x="1273873" y="2098713"/>
                  </a:lnTo>
                  <a:lnTo>
                    <a:pt x="1251216" y="2145284"/>
                  </a:lnTo>
                  <a:lnTo>
                    <a:pt x="1229017" y="2192070"/>
                  </a:lnTo>
                  <a:lnTo>
                    <a:pt x="1207262" y="2239073"/>
                  </a:lnTo>
                  <a:lnTo>
                    <a:pt x="1185951" y="2286279"/>
                  </a:lnTo>
                  <a:lnTo>
                    <a:pt x="1165098" y="2333688"/>
                  </a:lnTo>
                  <a:lnTo>
                    <a:pt x="1144714" y="2381288"/>
                  </a:lnTo>
                  <a:lnTo>
                    <a:pt x="1124800" y="2429065"/>
                  </a:lnTo>
                  <a:lnTo>
                    <a:pt x="1105357" y="2477020"/>
                  </a:lnTo>
                  <a:lnTo>
                    <a:pt x="1086396" y="2525153"/>
                  </a:lnTo>
                  <a:lnTo>
                    <a:pt x="1067904" y="2573439"/>
                  </a:lnTo>
                  <a:lnTo>
                    <a:pt x="1049921" y="2621877"/>
                  </a:lnTo>
                  <a:lnTo>
                    <a:pt x="1032421" y="2670454"/>
                  </a:lnTo>
                  <a:lnTo>
                    <a:pt x="1015415" y="2719171"/>
                  </a:lnTo>
                  <a:lnTo>
                    <a:pt x="998918" y="2768028"/>
                  </a:lnTo>
                  <a:lnTo>
                    <a:pt x="982941" y="2816987"/>
                  </a:lnTo>
                  <a:lnTo>
                    <a:pt x="967549" y="2864561"/>
                  </a:lnTo>
                  <a:lnTo>
                    <a:pt x="952703" y="2912224"/>
                  </a:lnTo>
                  <a:lnTo>
                    <a:pt x="938377" y="2959989"/>
                  </a:lnTo>
                  <a:lnTo>
                    <a:pt x="924610" y="3007868"/>
                  </a:lnTo>
                  <a:lnTo>
                    <a:pt x="911390" y="3055848"/>
                  </a:lnTo>
                  <a:lnTo>
                    <a:pt x="898728" y="3103943"/>
                  </a:lnTo>
                  <a:lnTo>
                    <a:pt x="886625" y="3152127"/>
                  </a:lnTo>
                  <a:lnTo>
                    <a:pt x="875093" y="3200425"/>
                  </a:lnTo>
                  <a:lnTo>
                    <a:pt x="864146" y="3248825"/>
                  </a:lnTo>
                  <a:lnTo>
                    <a:pt x="853770" y="3297326"/>
                  </a:lnTo>
                  <a:lnTo>
                    <a:pt x="844003" y="3345942"/>
                  </a:lnTo>
                  <a:lnTo>
                    <a:pt x="834821" y="3394659"/>
                  </a:lnTo>
                  <a:lnTo>
                    <a:pt x="826249" y="3443478"/>
                  </a:lnTo>
                  <a:lnTo>
                    <a:pt x="818286" y="3492398"/>
                  </a:lnTo>
                  <a:lnTo>
                    <a:pt x="810945" y="3541420"/>
                  </a:lnTo>
                  <a:lnTo>
                    <a:pt x="804227" y="3590556"/>
                  </a:lnTo>
                  <a:lnTo>
                    <a:pt x="798144" y="3639794"/>
                  </a:lnTo>
                  <a:lnTo>
                    <a:pt x="792708" y="3689134"/>
                  </a:lnTo>
                  <a:lnTo>
                    <a:pt x="787908" y="3738575"/>
                  </a:lnTo>
                  <a:lnTo>
                    <a:pt x="783767" y="3788118"/>
                  </a:lnTo>
                  <a:lnTo>
                    <a:pt x="780275" y="3837775"/>
                  </a:lnTo>
                  <a:lnTo>
                    <a:pt x="777557" y="3885857"/>
                  </a:lnTo>
                  <a:lnTo>
                    <a:pt x="777455" y="3887533"/>
                  </a:lnTo>
                  <a:lnTo>
                    <a:pt x="775322" y="3937381"/>
                  </a:lnTo>
                  <a:lnTo>
                    <a:pt x="775322" y="3959860"/>
                  </a:lnTo>
                  <a:lnTo>
                    <a:pt x="775322" y="3960368"/>
                  </a:lnTo>
                  <a:lnTo>
                    <a:pt x="782307" y="3981856"/>
                  </a:lnTo>
                  <a:lnTo>
                    <a:pt x="789736" y="4004183"/>
                  </a:lnTo>
                  <a:lnTo>
                    <a:pt x="798029" y="4026522"/>
                  </a:lnTo>
                  <a:lnTo>
                    <a:pt x="807618" y="4047998"/>
                  </a:lnTo>
                  <a:lnTo>
                    <a:pt x="807618" y="3937381"/>
                  </a:lnTo>
                  <a:lnTo>
                    <a:pt x="809790" y="3887533"/>
                  </a:lnTo>
                  <a:lnTo>
                    <a:pt x="812863" y="3834396"/>
                  </a:lnTo>
                  <a:lnTo>
                    <a:pt x="816559" y="3782999"/>
                  </a:lnTo>
                  <a:lnTo>
                    <a:pt x="820978" y="3731679"/>
                  </a:lnTo>
                  <a:lnTo>
                    <a:pt x="826071" y="3680434"/>
                  </a:lnTo>
                  <a:lnTo>
                    <a:pt x="831850" y="3629279"/>
                  </a:lnTo>
                  <a:lnTo>
                    <a:pt x="838301" y="3578212"/>
                  </a:lnTo>
                  <a:lnTo>
                    <a:pt x="845400" y="3527234"/>
                  </a:lnTo>
                  <a:lnTo>
                    <a:pt x="853135" y="3476358"/>
                  </a:lnTo>
                  <a:lnTo>
                    <a:pt x="861504" y="3425583"/>
                  </a:lnTo>
                  <a:lnTo>
                    <a:pt x="870483" y="3374923"/>
                  </a:lnTo>
                  <a:lnTo>
                    <a:pt x="880059" y="3324364"/>
                  </a:lnTo>
                  <a:lnTo>
                    <a:pt x="890219" y="3273933"/>
                  </a:lnTo>
                  <a:lnTo>
                    <a:pt x="900963" y="3223628"/>
                  </a:lnTo>
                  <a:lnTo>
                    <a:pt x="912266" y="3173450"/>
                  </a:lnTo>
                  <a:lnTo>
                    <a:pt x="924115" y="3123412"/>
                  </a:lnTo>
                  <a:lnTo>
                    <a:pt x="936498" y="3073514"/>
                  </a:lnTo>
                  <a:lnTo>
                    <a:pt x="949413" y="3023755"/>
                  </a:lnTo>
                  <a:lnTo>
                    <a:pt x="962825" y="2974136"/>
                  </a:lnTo>
                  <a:lnTo>
                    <a:pt x="976744" y="2924683"/>
                  </a:lnTo>
                  <a:lnTo>
                    <a:pt x="991146" y="2875394"/>
                  </a:lnTo>
                  <a:lnTo>
                    <a:pt x="1006017" y="2826258"/>
                  </a:lnTo>
                  <a:lnTo>
                    <a:pt x="1021994" y="2777299"/>
                  </a:lnTo>
                  <a:lnTo>
                    <a:pt x="1038491" y="2728518"/>
                  </a:lnTo>
                  <a:lnTo>
                    <a:pt x="1055484" y="2679903"/>
                  </a:lnTo>
                  <a:lnTo>
                    <a:pt x="1072959" y="2631452"/>
                  </a:lnTo>
                  <a:lnTo>
                    <a:pt x="1090930" y="2583180"/>
                  </a:lnTo>
                  <a:lnTo>
                    <a:pt x="1109370" y="2535085"/>
                  </a:lnTo>
                  <a:lnTo>
                    <a:pt x="1128280" y="2487155"/>
                  </a:lnTo>
                  <a:lnTo>
                    <a:pt x="1147648" y="2439403"/>
                  </a:lnTo>
                  <a:lnTo>
                    <a:pt x="1167472" y="2391816"/>
                  </a:lnTo>
                  <a:lnTo>
                    <a:pt x="1187742" y="2344407"/>
                  </a:lnTo>
                  <a:lnTo>
                    <a:pt x="1208455" y="2297163"/>
                  </a:lnTo>
                  <a:lnTo>
                    <a:pt x="1229588" y="2250097"/>
                  </a:lnTo>
                  <a:lnTo>
                    <a:pt x="1251140" y="2203208"/>
                  </a:lnTo>
                  <a:lnTo>
                    <a:pt x="1273098" y="2156485"/>
                  </a:lnTo>
                  <a:lnTo>
                    <a:pt x="1295476" y="2109940"/>
                  </a:lnTo>
                  <a:lnTo>
                    <a:pt x="1318247" y="2063559"/>
                  </a:lnTo>
                  <a:lnTo>
                    <a:pt x="1341412" y="2017356"/>
                  </a:lnTo>
                  <a:lnTo>
                    <a:pt x="1364945" y="1971319"/>
                  </a:lnTo>
                  <a:lnTo>
                    <a:pt x="1388872" y="1925459"/>
                  </a:lnTo>
                  <a:lnTo>
                    <a:pt x="1413154" y="1879777"/>
                  </a:lnTo>
                  <a:lnTo>
                    <a:pt x="1437792" y="1834261"/>
                  </a:lnTo>
                  <a:lnTo>
                    <a:pt x="1462786" y="1788922"/>
                  </a:lnTo>
                  <a:lnTo>
                    <a:pt x="1488109" y="1743773"/>
                  </a:lnTo>
                  <a:lnTo>
                    <a:pt x="1513789" y="1698840"/>
                  </a:lnTo>
                  <a:lnTo>
                    <a:pt x="1539786" y="1654136"/>
                  </a:lnTo>
                  <a:lnTo>
                    <a:pt x="1566125" y="1609648"/>
                  </a:lnTo>
                  <a:lnTo>
                    <a:pt x="1592783" y="1565376"/>
                  </a:lnTo>
                  <a:lnTo>
                    <a:pt x="1619758" y="1521320"/>
                  </a:lnTo>
                  <a:lnTo>
                    <a:pt x="1647037" y="1477479"/>
                  </a:lnTo>
                  <a:lnTo>
                    <a:pt x="1674634" y="1433855"/>
                  </a:lnTo>
                  <a:lnTo>
                    <a:pt x="1702523" y="1390434"/>
                  </a:lnTo>
                  <a:lnTo>
                    <a:pt x="1730717" y="1347216"/>
                  </a:lnTo>
                  <a:lnTo>
                    <a:pt x="1759204" y="1304201"/>
                  </a:lnTo>
                  <a:lnTo>
                    <a:pt x="1787969" y="1261389"/>
                  </a:lnTo>
                  <a:lnTo>
                    <a:pt x="1817014" y="1218768"/>
                  </a:lnTo>
                  <a:lnTo>
                    <a:pt x="1846338" y="1176350"/>
                  </a:lnTo>
                  <a:lnTo>
                    <a:pt x="1875942" y="1134110"/>
                  </a:lnTo>
                  <a:lnTo>
                    <a:pt x="1905812" y="1092073"/>
                  </a:lnTo>
                  <a:lnTo>
                    <a:pt x="1935937" y="1050226"/>
                  </a:lnTo>
                  <a:lnTo>
                    <a:pt x="1966315" y="1008545"/>
                  </a:lnTo>
                  <a:lnTo>
                    <a:pt x="1996948" y="967066"/>
                  </a:lnTo>
                  <a:lnTo>
                    <a:pt x="2027821" y="925753"/>
                  </a:lnTo>
                  <a:lnTo>
                    <a:pt x="2058936" y="884618"/>
                  </a:lnTo>
                  <a:lnTo>
                    <a:pt x="2090293" y="843661"/>
                  </a:lnTo>
                  <a:lnTo>
                    <a:pt x="2121954" y="803452"/>
                  </a:lnTo>
                  <a:lnTo>
                    <a:pt x="2154047" y="763282"/>
                  </a:lnTo>
                  <a:lnTo>
                    <a:pt x="2186521" y="723188"/>
                  </a:lnTo>
                  <a:lnTo>
                    <a:pt x="2219312" y="683221"/>
                  </a:lnTo>
                  <a:lnTo>
                    <a:pt x="2252408" y="643407"/>
                  </a:lnTo>
                  <a:lnTo>
                    <a:pt x="2285758" y="603796"/>
                  </a:lnTo>
                  <a:lnTo>
                    <a:pt x="2319312" y="564451"/>
                  </a:lnTo>
                  <a:lnTo>
                    <a:pt x="2353030" y="525373"/>
                  </a:lnTo>
                  <a:lnTo>
                    <a:pt x="2386876" y="486638"/>
                  </a:lnTo>
                  <a:lnTo>
                    <a:pt x="2420810" y="448284"/>
                  </a:lnTo>
                  <a:lnTo>
                    <a:pt x="2454783" y="410337"/>
                  </a:lnTo>
                  <a:lnTo>
                    <a:pt x="2487041" y="375424"/>
                  </a:lnTo>
                  <a:lnTo>
                    <a:pt x="2551633" y="304863"/>
                  </a:lnTo>
                  <a:lnTo>
                    <a:pt x="2583942" y="269976"/>
                  </a:lnTo>
                  <a:lnTo>
                    <a:pt x="2616263" y="235839"/>
                  </a:lnTo>
                  <a:lnTo>
                    <a:pt x="2648585" y="202819"/>
                  </a:lnTo>
                  <a:lnTo>
                    <a:pt x="2750007" y="102031"/>
                  </a:lnTo>
                  <a:lnTo>
                    <a:pt x="2783497" y="69354"/>
                  </a:lnTo>
                  <a:lnTo>
                    <a:pt x="2817253" y="36906"/>
                  </a:lnTo>
                  <a:lnTo>
                    <a:pt x="2851531" y="4572"/>
                  </a:lnTo>
                  <a:lnTo>
                    <a:pt x="2851531" y="0"/>
                  </a:lnTo>
                  <a:close/>
                </a:path>
              </a:pathLst>
            </a:custGeom>
            <a:solidFill>
              <a:srgbClr val="766E5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811"/>
              <a:ext cx="12192000" cy="685406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2677" y="461009"/>
            <a:ext cx="2851529" cy="139192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84"/>
              </a:spcBef>
            </a:pPr>
            <a:r>
              <a:rPr spc="-10" dirty="0"/>
              <a:t>Express </a:t>
            </a:r>
            <a:r>
              <a:rPr spc="-120" dirty="0"/>
              <a:t>Scripts</a:t>
            </a:r>
            <a:r>
              <a:rPr spc="-105" dirty="0"/>
              <a:t> </a:t>
            </a:r>
            <a:r>
              <a:rPr spc="-55" dirty="0"/>
              <a:t>Part</a:t>
            </a:r>
            <a:r>
              <a:rPr spc="-125" dirty="0"/>
              <a:t> </a:t>
            </a:r>
            <a:r>
              <a:rPr spc="-50" dirty="0"/>
              <a:t>D </a:t>
            </a:r>
            <a:r>
              <a:rPr spc="-20" dirty="0"/>
              <a:t>Plan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95324" y="2399537"/>
            <a:ext cx="2507615" cy="23723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430"/>
              </a:spcBef>
            </a:pPr>
            <a:r>
              <a:rPr sz="2800" spc="-204" dirty="0">
                <a:solidFill>
                  <a:srgbClr val="404040"/>
                </a:solidFill>
                <a:latin typeface="Arial"/>
                <a:cs typeface="Arial"/>
              </a:rPr>
              <a:t>This</a:t>
            </a:r>
            <a:r>
              <a:rPr sz="2800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215" dirty="0">
                <a:solidFill>
                  <a:srgbClr val="404040"/>
                </a:solidFill>
                <a:latin typeface="Arial"/>
                <a:cs typeface="Arial"/>
              </a:rPr>
              <a:t>pharmacy </a:t>
            </a:r>
            <a:r>
              <a:rPr sz="2800" spc="185" dirty="0">
                <a:solidFill>
                  <a:srgbClr val="404040"/>
                </a:solidFill>
                <a:latin typeface="Arial"/>
                <a:cs typeface="Arial"/>
              </a:rPr>
              <a:t>plan</a:t>
            </a:r>
            <a:r>
              <a:rPr sz="28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65" dirty="0">
                <a:solidFill>
                  <a:srgbClr val="404040"/>
                </a:solidFill>
                <a:latin typeface="Arial"/>
                <a:cs typeface="Arial"/>
              </a:rPr>
              <a:t>was </a:t>
            </a:r>
            <a:r>
              <a:rPr sz="2800" spc="155" dirty="0">
                <a:solidFill>
                  <a:srgbClr val="404040"/>
                </a:solidFill>
                <a:latin typeface="Arial"/>
                <a:cs typeface="Arial"/>
              </a:rPr>
              <a:t>designed</a:t>
            </a:r>
            <a:r>
              <a:rPr sz="28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185" dirty="0">
                <a:solidFill>
                  <a:srgbClr val="404040"/>
                </a:solidFill>
                <a:latin typeface="Arial"/>
                <a:cs typeface="Arial"/>
              </a:rPr>
              <a:t>to </a:t>
            </a:r>
            <a:r>
              <a:rPr sz="2800" spc="75" dirty="0">
                <a:solidFill>
                  <a:srgbClr val="404040"/>
                </a:solidFill>
                <a:latin typeface="Arial"/>
                <a:cs typeface="Arial"/>
              </a:rPr>
              <a:t>closely</a:t>
            </a:r>
            <a:r>
              <a:rPr sz="28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245" dirty="0">
                <a:solidFill>
                  <a:srgbClr val="404040"/>
                </a:solidFill>
                <a:latin typeface="Arial"/>
                <a:cs typeface="Arial"/>
              </a:rPr>
              <a:t>match </a:t>
            </a:r>
            <a:r>
              <a:rPr sz="2800" spc="95" dirty="0">
                <a:solidFill>
                  <a:srgbClr val="404040"/>
                </a:solidFill>
                <a:latin typeface="Arial"/>
                <a:cs typeface="Arial"/>
              </a:rPr>
              <a:t>your</a:t>
            </a:r>
            <a:r>
              <a:rPr sz="28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110" dirty="0">
                <a:solidFill>
                  <a:srgbClr val="404040"/>
                </a:solidFill>
                <a:latin typeface="Arial"/>
                <a:cs typeface="Arial"/>
              </a:rPr>
              <a:t>current </a:t>
            </a:r>
            <a:r>
              <a:rPr sz="2800" spc="85" dirty="0">
                <a:solidFill>
                  <a:srgbClr val="404040"/>
                </a:solidFill>
                <a:latin typeface="Arial"/>
                <a:cs typeface="Arial"/>
              </a:rPr>
              <a:t>benefits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146361-B9A2-9E63-66D7-859B899B7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137" y="77707"/>
            <a:ext cx="6930505" cy="67204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761"/>
            <a:ext cx="2851530" cy="68587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811"/>
            <a:ext cx="12192000" cy="6859270"/>
            <a:chOff x="0" y="-811"/>
            <a:chExt cx="12192000" cy="685927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766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14374"/>
              <a:ext cx="1591945" cy="507365"/>
            </a:xfrm>
            <a:custGeom>
              <a:avLst/>
              <a:gdLst/>
              <a:ahLst/>
              <a:cxnLst/>
              <a:rect l="l" t="t" r="r" b="b"/>
              <a:pathLst>
                <a:path w="1591945" h="507365">
                  <a:moveTo>
                    <a:pt x="0" y="0"/>
                  </a:moveTo>
                  <a:lnTo>
                    <a:pt x="0" y="503820"/>
                  </a:lnTo>
                  <a:lnTo>
                    <a:pt x="1245438" y="507238"/>
                  </a:lnTo>
                  <a:lnTo>
                    <a:pt x="1345692" y="507238"/>
                  </a:lnTo>
                  <a:lnTo>
                    <a:pt x="1351915" y="500888"/>
                  </a:lnTo>
                  <a:lnTo>
                    <a:pt x="1353820" y="499363"/>
                  </a:lnTo>
                  <a:lnTo>
                    <a:pt x="1584325" y="268859"/>
                  </a:lnTo>
                  <a:lnTo>
                    <a:pt x="1589611" y="261695"/>
                  </a:lnTo>
                  <a:lnTo>
                    <a:pt x="1591373" y="254508"/>
                  </a:lnTo>
                  <a:lnTo>
                    <a:pt x="1589611" y="247320"/>
                  </a:lnTo>
                  <a:lnTo>
                    <a:pt x="1584325" y="240157"/>
                  </a:lnTo>
                  <a:lnTo>
                    <a:pt x="1355344" y="11302"/>
                  </a:lnTo>
                  <a:lnTo>
                    <a:pt x="1350391" y="11302"/>
                  </a:lnTo>
                  <a:lnTo>
                    <a:pt x="1350391" y="6476"/>
                  </a:lnTo>
                  <a:lnTo>
                    <a:pt x="1345692" y="6476"/>
                  </a:lnTo>
                  <a:lnTo>
                    <a:pt x="1340993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2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399031"/>
              <a:ext cx="2851785" cy="5459095"/>
            </a:xfrm>
            <a:custGeom>
              <a:avLst/>
              <a:gdLst/>
              <a:ahLst/>
              <a:cxnLst/>
              <a:rect l="l" t="t" r="r" b="b"/>
              <a:pathLst>
                <a:path w="2851785" h="5459095">
                  <a:moveTo>
                    <a:pt x="100647" y="1802257"/>
                  </a:moveTo>
                  <a:lnTo>
                    <a:pt x="95631" y="1750237"/>
                  </a:lnTo>
                  <a:lnTo>
                    <a:pt x="82791" y="1596351"/>
                  </a:lnTo>
                  <a:lnTo>
                    <a:pt x="77774" y="1544320"/>
                  </a:lnTo>
                  <a:lnTo>
                    <a:pt x="66255" y="1492783"/>
                  </a:lnTo>
                  <a:lnTo>
                    <a:pt x="55156" y="1440738"/>
                  </a:lnTo>
                  <a:lnTo>
                    <a:pt x="22618" y="1282484"/>
                  </a:lnTo>
                  <a:lnTo>
                    <a:pt x="11518" y="1229296"/>
                  </a:lnTo>
                  <a:lnTo>
                    <a:pt x="0" y="1176020"/>
                  </a:lnTo>
                  <a:lnTo>
                    <a:pt x="0" y="1337183"/>
                  </a:lnTo>
                  <a:lnTo>
                    <a:pt x="10502" y="1387449"/>
                  </a:lnTo>
                  <a:lnTo>
                    <a:pt x="32575" y="1489087"/>
                  </a:lnTo>
                  <a:lnTo>
                    <a:pt x="55714" y="1591818"/>
                  </a:lnTo>
                  <a:lnTo>
                    <a:pt x="91490" y="1747012"/>
                  </a:lnTo>
                  <a:lnTo>
                    <a:pt x="92278" y="1760829"/>
                  </a:lnTo>
                  <a:lnTo>
                    <a:pt x="94361" y="1774634"/>
                  </a:lnTo>
                  <a:lnTo>
                    <a:pt x="97282" y="1788452"/>
                  </a:lnTo>
                  <a:lnTo>
                    <a:pt x="100647" y="1802257"/>
                  </a:lnTo>
                  <a:close/>
                </a:path>
                <a:path w="2851785" h="5459095">
                  <a:moveTo>
                    <a:pt x="775322" y="3959860"/>
                  </a:moveTo>
                  <a:lnTo>
                    <a:pt x="741540" y="3868115"/>
                  </a:lnTo>
                  <a:lnTo>
                    <a:pt x="708406" y="3775824"/>
                  </a:lnTo>
                  <a:lnTo>
                    <a:pt x="675932" y="3683076"/>
                  </a:lnTo>
                  <a:lnTo>
                    <a:pt x="644118" y="3589972"/>
                  </a:lnTo>
                  <a:lnTo>
                    <a:pt x="612952" y="3496627"/>
                  </a:lnTo>
                  <a:lnTo>
                    <a:pt x="582447" y="3403130"/>
                  </a:lnTo>
                  <a:lnTo>
                    <a:pt x="536663" y="3260763"/>
                  </a:lnTo>
                  <a:lnTo>
                    <a:pt x="506501" y="3164954"/>
                  </a:lnTo>
                  <a:lnTo>
                    <a:pt x="476910" y="3068955"/>
                  </a:lnTo>
                  <a:lnTo>
                    <a:pt x="447890" y="2972778"/>
                  </a:lnTo>
                  <a:lnTo>
                    <a:pt x="419442" y="2876423"/>
                  </a:lnTo>
                  <a:lnTo>
                    <a:pt x="391541" y="2779890"/>
                  </a:lnTo>
                  <a:lnTo>
                    <a:pt x="364172" y="2683192"/>
                  </a:lnTo>
                  <a:lnTo>
                    <a:pt x="337324" y="2586342"/>
                  </a:lnTo>
                  <a:lnTo>
                    <a:pt x="310997" y="2489339"/>
                  </a:lnTo>
                  <a:lnTo>
                    <a:pt x="285165" y="2392184"/>
                  </a:lnTo>
                  <a:lnTo>
                    <a:pt x="247332" y="2246185"/>
                  </a:lnTo>
                  <a:lnTo>
                    <a:pt x="210553" y="2099906"/>
                  </a:lnTo>
                  <a:lnTo>
                    <a:pt x="174790" y="1953348"/>
                  </a:lnTo>
                  <a:lnTo>
                    <a:pt x="139992" y="1806549"/>
                  </a:lnTo>
                  <a:lnTo>
                    <a:pt x="128612" y="1757553"/>
                  </a:lnTo>
                  <a:lnTo>
                    <a:pt x="156324" y="2038604"/>
                  </a:lnTo>
                  <a:lnTo>
                    <a:pt x="206235" y="2237206"/>
                  </a:lnTo>
                  <a:lnTo>
                    <a:pt x="244576" y="2386050"/>
                  </a:lnTo>
                  <a:lnTo>
                    <a:pt x="283781" y="2534716"/>
                  </a:lnTo>
                  <a:lnTo>
                    <a:pt x="323913" y="2683129"/>
                  </a:lnTo>
                  <a:lnTo>
                    <a:pt x="365074" y="2831223"/>
                  </a:lnTo>
                  <a:lnTo>
                    <a:pt x="393115" y="2929725"/>
                  </a:lnTo>
                  <a:lnTo>
                    <a:pt x="421652" y="3028035"/>
                  </a:lnTo>
                  <a:lnTo>
                    <a:pt x="450723" y="3126117"/>
                  </a:lnTo>
                  <a:lnTo>
                    <a:pt x="480352" y="3223958"/>
                  </a:lnTo>
                  <a:lnTo>
                    <a:pt x="510552" y="3321532"/>
                  </a:lnTo>
                  <a:lnTo>
                    <a:pt x="525881" y="3370199"/>
                  </a:lnTo>
                  <a:lnTo>
                    <a:pt x="588873" y="3560940"/>
                  </a:lnTo>
                  <a:lnTo>
                    <a:pt x="636752" y="3703028"/>
                  </a:lnTo>
                  <a:lnTo>
                    <a:pt x="669226" y="3797427"/>
                  </a:lnTo>
                  <a:lnTo>
                    <a:pt x="702284" y="3891635"/>
                  </a:lnTo>
                  <a:lnTo>
                    <a:pt x="736066" y="3985717"/>
                  </a:lnTo>
                  <a:lnTo>
                    <a:pt x="770712" y="4079748"/>
                  </a:lnTo>
                  <a:lnTo>
                    <a:pt x="770775" y="4049344"/>
                  </a:lnTo>
                  <a:lnTo>
                    <a:pt x="771283" y="4019804"/>
                  </a:lnTo>
                  <a:lnTo>
                    <a:pt x="772655" y="3990276"/>
                  </a:lnTo>
                  <a:lnTo>
                    <a:pt x="775322" y="3959860"/>
                  </a:lnTo>
                  <a:close/>
                </a:path>
                <a:path w="2851785" h="5459095">
                  <a:moveTo>
                    <a:pt x="959840" y="5104765"/>
                  </a:moveTo>
                  <a:lnTo>
                    <a:pt x="945921" y="5058588"/>
                  </a:lnTo>
                  <a:lnTo>
                    <a:pt x="931202" y="5008219"/>
                  </a:lnTo>
                  <a:lnTo>
                    <a:pt x="917384" y="4957851"/>
                  </a:lnTo>
                  <a:lnTo>
                    <a:pt x="904443" y="4907483"/>
                  </a:lnTo>
                  <a:lnTo>
                    <a:pt x="892352" y="4857102"/>
                  </a:lnTo>
                  <a:lnTo>
                    <a:pt x="881113" y="4806734"/>
                  </a:lnTo>
                  <a:lnTo>
                    <a:pt x="870673" y="4756366"/>
                  </a:lnTo>
                  <a:lnTo>
                    <a:pt x="861034" y="4705997"/>
                  </a:lnTo>
                  <a:lnTo>
                    <a:pt x="852170" y="4655629"/>
                  </a:lnTo>
                  <a:lnTo>
                    <a:pt x="844054" y="4605261"/>
                  </a:lnTo>
                  <a:lnTo>
                    <a:pt x="836676" y="4554893"/>
                  </a:lnTo>
                  <a:lnTo>
                    <a:pt x="830008" y="4504512"/>
                  </a:lnTo>
                  <a:lnTo>
                    <a:pt x="820902" y="4395076"/>
                  </a:lnTo>
                  <a:lnTo>
                    <a:pt x="816673" y="4341190"/>
                  </a:lnTo>
                  <a:lnTo>
                    <a:pt x="812838" y="4287685"/>
                  </a:lnTo>
                  <a:lnTo>
                    <a:pt x="809510" y="4234459"/>
                  </a:lnTo>
                  <a:lnTo>
                    <a:pt x="806831" y="4181348"/>
                  </a:lnTo>
                  <a:lnTo>
                    <a:pt x="806831" y="4176649"/>
                  </a:lnTo>
                  <a:lnTo>
                    <a:pt x="802195" y="4172077"/>
                  </a:lnTo>
                  <a:lnTo>
                    <a:pt x="802195" y="4162806"/>
                  </a:lnTo>
                  <a:lnTo>
                    <a:pt x="794499" y="4142041"/>
                  </a:lnTo>
                  <a:lnTo>
                    <a:pt x="777405" y="4100512"/>
                  </a:lnTo>
                  <a:lnTo>
                    <a:pt x="769734" y="4079748"/>
                  </a:lnTo>
                  <a:lnTo>
                    <a:pt x="770153" y="4133418"/>
                  </a:lnTo>
                  <a:lnTo>
                    <a:pt x="771398" y="4187088"/>
                  </a:lnTo>
                  <a:lnTo>
                    <a:pt x="773391" y="4240758"/>
                  </a:lnTo>
                  <a:lnTo>
                    <a:pt x="776097" y="4294429"/>
                  </a:lnTo>
                  <a:lnTo>
                    <a:pt x="779462" y="4348099"/>
                  </a:lnTo>
                  <a:lnTo>
                    <a:pt x="783412" y="4401769"/>
                  </a:lnTo>
                  <a:lnTo>
                    <a:pt x="787920" y="4455452"/>
                  </a:lnTo>
                  <a:lnTo>
                    <a:pt x="792911" y="4509122"/>
                  </a:lnTo>
                  <a:lnTo>
                    <a:pt x="799160" y="4556874"/>
                  </a:lnTo>
                  <a:lnTo>
                    <a:pt x="805967" y="4605032"/>
                  </a:lnTo>
                  <a:lnTo>
                    <a:pt x="813346" y="4653432"/>
                  </a:lnTo>
                  <a:lnTo>
                    <a:pt x="821296" y="4701895"/>
                  </a:lnTo>
                  <a:lnTo>
                    <a:pt x="829818" y="4750295"/>
                  </a:lnTo>
                  <a:lnTo>
                    <a:pt x="838898" y="4798453"/>
                  </a:lnTo>
                  <a:lnTo>
                    <a:pt x="847940" y="4843208"/>
                  </a:lnTo>
                  <a:lnTo>
                    <a:pt x="829233" y="4796625"/>
                  </a:lnTo>
                  <a:lnTo>
                    <a:pt x="810171" y="4748212"/>
                  </a:lnTo>
                  <a:lnTo>
                    <a:pt x="791464" y="4699800"/>
                  </a:lnTo>
                  <a:lnTo>
                    <a:pt x="773087" y="4651400"/>
                  </a:lnTo>
                  <a:lnTo>
                    <a:pt x="755027" y="4602988"/>
                  </a:lnTo>
                  <a:lnTo>
                    <a:pt x="737273" y="4554575"/>
                  </a:lnTo>
                  <a:lnTo>
                    <a:pt x="719810" y="4506163"/>
                  </a:lnTo>
                  <a:lnTo>
                    <a:pt x="685698" y="4409351"/>
                  </a:lnTo>
                  <a:lnTo>
                    <a:pt x="652538" y="4312539"/>
                  </a:lnTo>
                  <a:lnTo>
                    <a:pt x="636282" y="4264126"/>
                  </a:lnTo>
                  <a:lnTo>
                    <a:pt x="620572" y="4216171"/>
                  </a:lnTo>
                  <a:lnTo>
                    <a:pt x="605104" y="4168102"/>
                  </a:lnTo>
                  <a:lnTo>
                    <a:pt x="589889" y="4119943"/>
                  </a:lnTo>
                  <a:lnTo>
                    <a:pt x="574916" y="4071670"/>
                  </a:lnTo>
                  <a:lnTo>
                    <a:pt x="560184" y="4023309"/>
                  </a:lnTo>
                  <a:lnTo>
                    <a:pt x="545693" y="3974846"/>
                  </a:lnTo>
                  <a:lnTo>
                    <a:pt x="517436" y="3877665"/>
                  </a:lnTo>
                  <a:lnTo>
                    <a:pt x="490118" y="3780129"/>
                  </a:lnTo>
                  <a:lnTo>
                    <a:pt x="463740" y="3682276"/>
                  </a:lnTo>
                  <a:lnTo>
                    <a:pt x="438302" y="3584117"/>
                  </a:lnTo>
                  <a:lnTo>
                    <a:pt x="413778" y="3485680"/>
                  </a:lnTo>
                  <a:lnTo>
                    <a:pt x="390156" y="3386975"/>
                  </a:lnTo>
                  <a:lnTo>
                    <a:pt x="367436" y="3288030"/>
                  </a:lnTo>
                  <a:lnTo>
                    <a:pt x="345605" y="3188868"/>
                  </a:lnTo>
                  <a:lnTo>
                    <a:pt x="324650" y="3089503"/>
                  </a:lnTo>
                  <a:lnTo>
                    <a:pt x="304571" y="2989973"/>
                  </a:lnTo>
                  <a:lnTo>
                    <a:pt x="285343" y="2890266"/>
                  </a:lnTo>
                  <a:lnTo>
                    <a:pt x="267792" y="2790850"/>
                  </a:lnTo>
                  <a:lnTo>
                    <a:pt x="250964" y="2691079"/>
                  </a:lnTo>
                  <a:lnTo>
                    <a:pt x="234810" y="2591003"/>
                  </a:lnTo>
                  <a:lnTo>
                    <a:pt x="219290" y="2490686"/>
                  </a:lnTo>
                  <a:lnTo>
                    <a:pt x="204355" y="2390152"/>
                  </a:lnTo>
                  <a:lnTo>
                    <a:pt x="189966" y="2289467"/>
                  </a:lnTo>
                  <a:lnTo>
                    <a:pt x="169291" y="2138235"/>
                  </a:lnTo>
                  <a:lnTo>
                    <a:pt x="156057" y="2037334"/>
                  </a:lnTo>
                  <a:lnTo>
                    <a:pt x="100647" y="1802257"/>
                  </a:lnTo>
                  <a:lnTo>
                    <a:pt x="111061" y="1901698"/>
                  </a:lnTo>
                  <a:lnTo>
                    <a:pt x="122161" y="2001304"/>
                  </a:lnTo>
                  <a:lnTo>
                    <a:pt x="133959" y="2101011"/>
                  </a:lnTo>
                  <a:lnTo>
                    <a:pt x="146431" y="2200757"/>
                  </a:lnTo>
                  <a:lnTo>
                    <a:pt x="159600" y="2300478"/>
                  </a:lnTo>
                  <a:lnTo>
                    <a:pt x="173456" y="2400122"/>
                  </a:lnTo>
                  <a:lnTo>
                    <a:pt x="187998" y="2499614"/>
                  </a:lnTo>
                  <a:lnTo>
                    <a:pt x="203212" y="2598890"/>
                  </a:lnTo>
                  <a:lnTo>
                    <a:pt x="219125" y="2697899"/>
                  </a:lnTo>
                  <a:lnTo>
                    <a:pt x="235724" y="2796565"/>
                  </a:lnTo>
                  <a:lnTo>
                    <a:pt x="262039" y="2945193"/>
                  </a:lnTo>
                  <a:lnTo>
                    <a:pt x="280835" y="3045688"/>
                  </a:lnTo>
                  <a:lnTo>
                    <a:pt x="300609" y="3145891"/>
                  </a:lnTo>
                  <a:lnTo>
                    <a:pt x="321348" y="3245815"/>
                  </a:lnTo>
                  <a:lnTo>
                    <a:pt x="343027" y="3345459"/>
                  </a:lnTo>
                  <a:lnTo>
                    <a:pt x="365658" y="3444811"/>
                  </a:lnTo>
                  <a:lnTo>
                    <a:pt x="389229" y="3543897"/>
                  </a:lnTo>
                  <a:lnTo>
                    <a:pt x="413715" y="3642690"/>
                  </a:lnTo>
                  <a:lnTo>
                    <a:pt x="439115" y="3741191"/>
                  </a:lnTo>
                  <a:lnTo>
                    <a:pt x="465416" y="3839426"/>
                  </a:lnTo>
                  <a:lnTo>
                    <a:pt x="492620" y="3937368"/>
                  </a:lnTo>
                  <a:lnTo>
                    <a:pt x="520700" y="4035031"/>
                  </a:lnTo>
                  <a:lnTo>
                    <a:pt x="549656" y="4132415"/>
                  </a:lnTo>
                  <a:lnTo>
                    <a:pt x="579475" y="4229519"/>
                  </a:lnTo>
                  <a:lnTo>
                    <a:pt x="594715" y="4277957"/>
                  </a:lnTo>
                  <a:lnTo>
                    <a:pt x="610679" y="4326293"/>
                  </a:lnTo>
                  <a:lnTo>
                    <a:pt x="626922" y="4374489"/>
                  </a:lnTo>
                  <a:lnTo>
                    <a:pt x="643432" y="4422546"/>
                  </a:lnTo>
                  <a:lnTo>
                    <a:pt x="660196" y="4470463"/>
                  </a:lnTo>
                  <a:lnTo>
                    <a:pt x="677189" y="4518228"/>
                  </a:lnTo>
                  <a:lnTo>
                    <a:pt x="694423" y="4565866"/>
                  </a:lnTo>
                  <a:lnTo>
                    <a:pt x="729551" y="4660709"/>
                  </a:lnTo>
                  <a:lnTo>
                    <a:pt x="765479" y="4754981"/>
                  </a:lnTo>
                  <a:lnTo>
                    <a:pt x="802132" y="4848695"/>
                  </a:lnTo>
                  <a:lnTo>
                    <a:pt x="839444" y="4941836"/>
                  </a:lnTo>
                  <a:lnTo>
                    <a:pt x="860221" y="4989525"/>
                  </a:lnTo>
                  <a:lnTo>
                    <a:pt x="901776" y="5083175"/>
                  </a:lnTo>
                  <a:lnTo>
                    <a:pt x="922566" y="5130851"/>
                  </a:lnTo>
                  <a:lnTo>
                    <a:pt x="916419" y="5114290"/>
                  </a:lnTo>
                  <a:lnTo>
                    <a:pt x="911593" y="5098580"/>
                  </a:lnTo>
                  <a:lnTo>
                    <a:pt x="907618" y="5082883"/>
                  </a:lnTo>
                  <a:lnTo>
                    <a:pt x="904087" y="5066309"/>
                  </a:lnTo>
                  <a:lnTo>
                    <a:pt x="887628" y="5010988"/>
                  </a:lnTo>
                  <a:lnTo>
                    <a:pt x="872909" y="4955667"/>
                  </a:lnTo>
                  <a:lnTo>
                    <a:pt x="859929" y="4900346"/>
                  </a:lnTo>
                  <a:lnTo>
                    <a:pt x="849350" y="4848390"/>
                  </a:lnTo>
                  <a:lnTo>
                    <a:pt x="856234" y="4866970"/>
                  </a:lnTo>
                  <a:lnTo>
                    <a:pt x="873328" y="4908537"/>
                  </a:lnTo>
                  <a:lnTo>
                    <a:pt x="881011" y="4929302"/>
                  </a:lnTo>
                  <a:lnTo>
                    <a:pt x="901153" y="4973612"/>
                  </a:lnTo>
                  <a:lnTo>
                    <a:pt x="939685" y="5060467"/>
                  </a:lnTo>
                  <a:lnTo>
                    <a:pt x="959840" y="5104765"/>
                  </a:lnTo>
                  <a:close/>
                </a:path>
                <a:path w="2851785" h="5459095">
                  <a:moveTo>
                    <a:pt x="1080109" y="5458968"/>
                  </a:moveTo>
                  <a:lnTo>
                    <a:pt x="1037158" y="5372227"/>
                  </a:lnTo>
                  <a:lnTo>
                    <a:pt x="1013587" y="5323789"/>
                  </a:lnTo>
                  <a:lnTo>
                    <a:pt x="990269" y="5275275"/>
                  </a:lnTo>
                  <a:lnTo>
                    <a:pt x="967257" y="5226837"/>
                  </a:lnTo>
                  <a:lnTo>
                    <a:pt x="944664" y="5178641"/>
                  </a:lnTo>
                  <a:lnTo>
                    <a:pt x="922566" y="5130851"/>
                  </a:lnTo>
                  <a:lnTo>
                    <a:pt x="937006" y="5178641"/>
                  </a:lnTo>
                  <a:lnTo>
                    <a:pt x="952512" y="5226837"/>
                  </a:lnTo>
                  <a:lnTo>
                    <a:pt x="968984" y="5275275"/>
                  </a:lnTo>
                  <a:lnTo>
                    <a:pt x="986358" y="5323789"/>
                  </a:lnTo>
                  <a:lnTo>
                    <a:pt x="1004544" y="5372227"/>
                  </a:lnTo>
                  <a:lnTo>
                    <a:pt x="1023442" y="5420411"/>
                  </a:lnTo>
                  <a:lnTo>
                    <a:pt x="1039228" y="5458968"/>
                  </a:lnTo>
                  <a:lnTo>
                    <a:pt x="1080109" y="5458968"/>
                  </a:lnTo>
                  <a:close/>
                </a:path>
                <a:path w="2851785" h="5459095">
                  <a:moveTo>
                    <a:pt x="1126693" y="5458968"/>
                  </a:moveTo>
                  <a:lnTo>
                    <a:pt x="1108913" y="5423332"/>
                  </a:lnTo>
                  <a:lnTo>
                    <a:pt x="1086904" y="5378424"/>
                  </a:lnTo>
                  <a:lnTo>
                    <a:pt x="1065225" y="5333390"/>
                  </a:lnTo>
                  <a:lnTo>
                    <a:pt x="1043825" y="5288204"/>
                  </a:lnTo>
                  <a:lnTo>
                    <a:pt x="1022629" y="5242801"/>
                  </a:lnTo>
                  <a:lnTo>
                    <a:pt x="980694" y="5151145"/>
                  </a:lnTo>
                  <a:lnTo>
                    <a:pt x="959840" y="5104765"/>
                  </a:lnTo>
                  <a:lnTo>
                    <a:pt x="973963" y="5151145"/>
                  </a:lnTo>
                  <a:lnTo>
                    <a:pt x="988580" y="5197132"/>
                  </a:lnTo>
                  <a:lnTo>
                    <a:pt x="1003744" y="5242801"/>
                  </a:lnTo>
                  <a:lnTo>
                    <a:pt x="1019492" y="5288204"/>
                  </a:lnTo>
                  <a:lnTo>
                    <a:pt x="1035900" y="5333390"/>
                  </a:lnTo>
                  <a:lnTo>
                    <a:pt x="1053020" y="5378424"/>
                  </a:lnTo>
                  <a:lnTo>
                    <a:pt x="1070902" y="5423332"/>
                  </a:lnTo>
                  <a:lnTo>
                    <a:pt x="1085748" y="5458968"/>
                  </a:lnTo>
                  <a:lnTo>
                    <a:pt x="1126693" y="5458968"/>
                  </a:lnTo>
                  <a:close/>
                </a:path>
                <a:path w="2851785" h="5459095">
                  <a:moveTo>
                    <a:pt x="1411922" y="5458968"/>
                  </a:moveTo>
                  <a:lnTo>
                    <a:pt x="1329029" y="5288204"/>
                  </a:lnTo>
                  <a:lnTo>
                    <a:pt x="1285989" y="5197881"/>
                  </a:lnTo>
                  <a:lnTo>
                    <a:pt x="1243723" y="5107178"/>
                  </a:lnTo>
                  <a:lnTo>
                    <a:pt x="1222959" y="5061648"/>
                  </a:lnTo>
                  <a:lnTo>
                    <a:pt x="1202474" y="5015966"/>
                  </a:lnTo>
                  <a:lnTo>
                    <a:pt x="1182319" y="4970132"/>
                  </a:lnTo>
                  <a:lnTo>
                    <a:pt x="1162519" y="4924107"/>
                  </a:lnTo>
                  <a:lnTo>
                    <a:pt x="1119657" y="4828794"/>
                  </a:lnTo>
                  <a:lnTo>
                    <a:pt x="1077671" y="4733048"/>
                  </a:lnTo>
                  <a:lnTo>
                    <a:pt x="1036548" y="4636859"/>
                  </a:lnTo>
                  <a:lnTo>
                    <a:pt x="996302" y="4540250"/>
                  </a:lnTo>
                  <a:lnTo>
                    <a:pt x="956906" y="4443196"/>
                  </a:lnTo>
                  <a:lnTo>
                    <a:pt x="918387" y="4345724"/>
                  </a:lnTo>
                  <a:lnTo>
                    <a:pt x="880732" y="4247820"/>
                  </a:lnTo>
                  <a:lnTo>
                    <a:pt x="843940" y="4149471"/>
                  </a:lnTo>
                  <a:lnTo>
                    <a:pt x="833628" y="4125214"/>
                  </a:lnTo>
                  <a:lnTo>
                    <a:pt x="823734" y="4100499"/>
                  </a:lnTo>
                  <a:lnTo>
                    <a:pt x="814717" y="4074909"/>
                  </a:lnTo>
                  <a:lnTo>
                    <a:pt x="807008" y="4047998"/>
                  </a:lnTo>
                  <a:lnTo>
                    <a:pt x="807008" y="4181729"/>
                  </a:lnTo>
                  <a:lnTo>
                    <a:pt x="843788" y="4278350"/>
                  </a:lnTo>
                  <a:lnTo>
                    <a:pt x="881380" y="4374540"/>
                  </a:lnTo>
                  <a:lnTo>
                    <a:pt x="919734" y="4470285"/>
                  </a:lnTo>
                  <a:lnTo>
                    <a:pt x="958786" y="4565612"/>
                  </a:lnTo>
                  <a:lnTo>
                    <a:pt x="998486" y="4660493"/>
                  </a:lnTo>
                  <a:lnTo>
                    <a:pt x="1038796" y="4754943"/>
                  </a:lnTo>
                  <a:lnTo>
                    <a:pt x="1079627" y="4848961"/>
                  </a:lnTo>
                  <a:lnTo>
                    <a:pt x="1120965" y="4942548"/>
                  </a:lnTo>
                  <a:lnTo>
                    <a:pt x="1142580" y="4990338"/>
                  </a:lnTo>
                  <a:lnTo>
                    <a:pt x="1164628" y="5038128"/>
                  </a:lnTo>
                  <a:lnTo>
                    <a:pt x="1187043" y="5085905"/>
                  </a:lnTo>
                  <a:lnTo>
                    <a:pt x="1209789" y="5133695"/>
                  </a:lnTo>
                  <a:lnTo>
                    <a:pt x="1256118" y="5229263"/>
                  </a:lnTo>
                  <a:lnTo>
                    <a:pt x="1327086" y="5372620"/>
                  </a:lnTo>
                  <a:lnTo>
                    <a:pt x="1370279" y="5458968"/>
                  </a:lnTo>
                  <a:lnTo>
                    <a:pt x="1411922" y="5458968"/>
                  </a:lnTo>
                  <a:close/>
                </a:path>
                <a:path w="2851785" h="5459095">
                  <a:moveTo>
                    <a:pt x="2851531" y="0"/>
                  </a:moveTo>
                  <a:lnTo>
                    <a:pt x="2815336" y="32283"/>
                  </a:lnTo>
                  <a:lnTo>
                    <a:pt x="2780284" y="64693"/>
                  </a:lnTo>
                  <a:lnTo>
                    <a:pt x="2745994" y="97370"/>
                  </a:lnTo>
                  <a:lnTo>
                    <a:pt x="2712085" y="130429"/>
                  </a:lnTo>
                  <a:lnTo>
                    <a:pt x="2643886" y="198247"/>
                  </a:lnTo>
                  <a:lnTo>
                    <a:pt x="2611615" y="230898"/>
                  </a:lnTo>
                  <a:lnTo>
                    <a:pt x="2579332" y="264325"/>
                  </a:lnTo>
                  <a:lnTo>
                    <a:pt x="2547023" y="298538"/>
                  </a:lnTo>
                  <a:lnTo>
                    <a:pt x="2514714" y="333514"/>
                  </a:lnTo>
                  <a:lnTo>
                    <a:pt x="2482392" y="369265"/>
                  </a:lnTo>
                  <a:lnTo>
                    <a:pt x="2450084" y="405765"/>
                  </a:lnTo>
                  <a:lnTo>
                    <a:pt x="2414968" y="443598"/>
                  </a:lnTo>
                  <a:lnTo>
                    <a:pt x="2380107" y="481660"/>
                  </a:lnTo>
                  <a:lnTo>
                    <a:pt x="2345512" y="519950"/>
                  </a:lnTo>
                  <a:lnTo>
                    <a:pt x="2311222" y="558469"/>
                  </a:lnTo>
                  <a:lnTo>
                    <a:pt x="2277224" y="597217"/>
                  </a:lnTo>
                  <a:lnTo>
                    <a:pt x="2243569" y="636181"/>
                  </a:lnTo>
                  <a:lnTo>
                    <a:pt x="2210270" y="675386"/>
                  </a:lnTo>
                  <a:lnTo>
                    <a:pt x="2177338" y="714832"/>
                  </a:lnTo>
                  <a:lnTo>
                    <a:pt x="2144801" y="754494"/>
                  </a:lnTo>
                  <a:lnTo>
                    <a:pt x="2112695" y="794397"/>
                  </a:lnTo>
                  <a:lnTo>
                    <a:pt x="2081022" y="834517"/>
                  </a:lnTo>
                  <a:lnTo>
                    <a:pt x="2049043" y="875474"/>
                  </a:lnTo>
                  <a:lnTo>
                    <a:pt x="2017306" y="916609"/>
                  </a:lnTo>
                  <a:lnTo>
                    <a:pt x="1985810" y="957910"/>
                  </a:lnTo>
                  <a:lnTo>
                    <a:pt x="1954580" y="999401"/>
                  </a:lnTo>
                  <a:lnTo>
                    <a:pt x="1923592" y="1041057"/>
                  </a:lnTo>
                  <a:lnTo>
                    <a:pt x="1892884" y="1082903"/>
                  </a:lnTo>
                  <a:lnTo>
                    <a:pt x="1862455" y="1124940"/>
                  </a:lnTo>
                  <a:lnTo>
                    <a:pt x="1832305" y="1167168"/>
                  </a:lnTo>
                  <a:lnTo>
                    <a:pt x="1802447" y="1209573"/>
                  </a:lnTo>
                  <a:lnTo>
                    <a:pt x="1772894" y="1252181"/>
                  </a:lnTo>
                  <a:lnTo>
                    <a:pt x="1743633" y="1294993"/>
                  </a:lnTo>
                  <a:lnTo>
                    <a:pt x="1714703" y="1337995"/>
                  </a:lnTo>
                  <a:lnTo>
                    <a:pt x="1686090" y="1381213"/>
                  </a:lnTo>
                  <a:lnTo>
                    <a:pt x="1657807" y="1424622"/>
                  </a:lnTo>
                  <a:lnTo>
                    <a:pt x="1629867" y="1468247"/>
                  </a:lnTo>
                  <a:lnTo>
                    <a:pt x="1602270" y="1512074"/>
                  </a:lnTo>
                  <a:lnTo>
                    <a:pt x="1575015" y="1556131"/>
                  </a:lnTo>
                  <a:lnTo>
                    <a:pt x="1548130" y="1600390"/>
                  </a:lnTo>
                  <a:lnTo>
                    <a:pt x="1521625" y="1644865"/>
                  </a:lnTo>
                  <a:lnTo>
                    <a:pt x="1495475" y="1689569"/>
                  </a:lnTo>
                  <a:lnTo>
                    <a:pt x="1469732" y="1734502"/>
                  </a:lnTo>
                  <a:lnTo>
                    <a:pt x="1444371" y="1779651"/>
                  </a:lnTo>
                  <a:lnTo>
                    <a:pt x="1418767" y="1824443"/>
                  </a:lnTo>
                  <a:lnTo>
                    <a:pt x="1393571" y="1869503"/>
                  </a:lnTo>
                  <a:lnTo>
                    <a:pt x="1368780" y="1914842"/>
                  </a:lnTo>
                  <a:lnTo>
                    <a:pt x="1344422" y="1960435"/>
                  </a:lnTo>
                  <a:lnTo>
                    <a:pt x="1320469" y="2006282"/>
                  </a:lnTo>
                  <a:lnTo>
                    <a:pt x="1296962" y="2052383"/>
                  </a:lnTo>
                  <a:lnTo>
                    <a:pt x="1273873" y="2098713"/>
                  </a:lnTo>
                  <a:lnTo>
                    <a:pt x="1251216" y="2145284"/>
                  </a:lnTo>
                  <a:lnTo>
                    <a:pt x="1229017" y="2192070"/>
                  </a:lnTo>
                  <a:lnTo>
                    <a:pt x="1207262" y="2239073"/>
                  </a:lnTo>
                  <a:lnTo>
                    <a:pt x="1185951" y="2286279"/>
                  </a:lnTo>
                  <a:lnTo>
                    <a:pt x="1165098" y="2333688"/>
                  </a:lnTo>
                  <a:lnTo>
                    <a:pt x="1144714" y="2381288"/>
                  </a:lnTo>
                  <a:lnTo>
                    <a:pt x="1124800" y="2429065"/>
                  </a:lnTo>
                  <a:lnTo>
                    <a:pt x="1105357" y="2477020"/>
                  </a:lnTo>
                  <a:lnTo>
                    <a:pt x="1086396" y="2525153"/>
                  </a:lnTo>
                  <a:lnTo>
                    <a:pt x="1067904" y="2573439"/>
                  </a:lnTo>
                  <a:lnTo>
                    <a:pt x="1049921" y="2621877"/>
                  </a:lnTo>
                  <a:lnTo>
                    <a:pt x="1032421" y="2670454"/>
                  </a:lnTo>
                  <a:lnTo>
                    <a:pt x="1015415" y="2719171"/>
                  </a:lnTo>
                  <a:lnTo>
                    <a:pt x="998918" y="2768028"/>
                  </a:lnTo>
                  <a:lnTo>
                    <a:pt x="982941" y="2816987"/>
                  </a:lnTo>
                  <a:lnTo>
                    <a:pt x="967549" y="2864561"/>
                  </a:lnTo>
                  <a:lnTo>
                    <a:pt x="952703" y="2912224"/>
                  </a:lnTo>
                  <a:lnTo>
                    <a:pt x="938377" y="2959989"/>
                  </a:lnTo>
                  <a:lnTo>
                    <a:pt x="924610" y="3007868"/>
                  </a:lnTo>
                  <a:lnTo>
                    <a:pt x="911390" y="3055848"/>
                  </a:lnTo>
                  <a:lnTo>
                    <a:pt x="898728" y="3103943"/>
                  </a:lnTo>
                  <a:lnTo>
                    <a:pt x="886625" y="3152127"/>
                  </a:lnTo>
                  <a:lnTo>
                    <a:pt x="875093" y="3200425"/>
                  </a:lnTo>
                  <a:lnTo>
                    <a:pt x="864146" y="3248825"/>
                  </a:lnTo>
                  <a:lnTo>
                    <a:pt x="853770" y="3297326"/>
                  </a:lnTo>
                  <a:lnTo>
                    <a:pt x="844003" y="3345942"/>
                  </a:lnTo>
                  <a:lnTo>
                    <a:pt x="834821" y="3394659"/>
                  </a:lnTo>
                  <a:lnTo>
                    <a:pt x="826249" y="3443478"/>
                  </a:lnTo>
                  <a:lnTo>
                    <a:pt x="818286" y="3492398"/>
                  </a:lnTo>
                  <a:lnTo>
                    <a:pt x="810945" y="3541420"/>
                  </a:lnTo>
                  <a:lnTo>
                    <a:pt x="804227" y="3590556"/>
                  </a:lnTo>
                  <a:lnTo>
                    <a:pt x="798144" y="3639794"/>
                  </a:lnTo>
                  <a:lnTo>
                    <a:pt x="792708" y="3689134"/>
                  </a:lnTo>
                  <a:lnTo>
                    <a:pt x="787908" y="3738575"/>
                  </a:lnTo>
                  <a:lnTo>
                    <a:pt x="783767" y="3788118"/>
                  </a:lnTo>
                  <a:lnTo>
                    <a:pt x="780275" y="3837775"/>
                  </a:lnTo>
                  <a:lnTo>
                    <a:pt x="777557" y="3885857"/>
                  </a:lnTo>
                  <a:lnTo>
                    <a:pt x="777455" y="3887533"/>
                  </a:lnTo>
                  <a:lnTo>
                    <a:pt x="775322" y="3937381"/>
                  </a:lnTo>
                  <a:lnTo>
                    <a:pt x="775322" y="3959860"/>
                  </a:lnTo>
                  <a:lnTo>
                    <a:pt x="775322" y="3960368"/>
                  </a:lnTo>
                  <a:lnTo>
                    <a:pt x="782307" y="3981856"/>
                  </a:lnTo>
                  <a:lnTo>
                    <a:pt x="789736" y="4004183"/>
                  </a:lnTo>
                  <a:lnTo>
                    <a:pt x="798029" y="4026522"/>
                  </a:lnTo>
                  <a:lnTo>
                    <a:pt x="807618" y="4047998"/>
                  </a:lnTo>
                  <a:lnTo>
                    <a:pt x="807618" y="3937381"/>
                  </a:lnTo>
                  <a:lnTo>
                    <a:pt x="809790" y="3887533"/>
                  </a:lnTo>
                  <a:lnTo>
                    <a:pt x="812863" y="3834396"/>
                  </a:lnTo>
                  <a:lnTo>
                    <a:pt x="816559" y="3782999"/>
                  </a:lnTo>
                  <a:lnTo>
                    <a:pt x="820978" y="3731679"/>
                  </a:lnTo>
                  <a:lnTo>
                    <a:pt x="826071" y="3680434"/>
                  </a:lnTo>
                  <a:lnTo>
                    <a:pt x="831850" y="3629279"/>
                  </a:lnTo>
                  <a:lnTo>
                    <a:pt x="838301" y="3578212"/>
                  </a:lnTo>
                  <a:lnTo>
                    <a:pt x="845400" y="3527234"/>
                  </a:lnTo>
                  <a:lnTo>
                    <a:pt x="853135" y="3476358"/>
                  </a:lnTo>
                  <a:lnTo>
                    <a:pt x="861504" y="3425583"/>
                  </a:lnTo>
                  <a:lnTo>
                    <a:pt x="870483" y="3374923"/>
                  </a:lnTo>
                  <a:lnTo>
                    <a:pt x="880059" y="3324364"/>
                  </a:lnTo>
                  <a:lnTo>
                    <a:pt x="890219" y="3273933"/>
                  </a:lnTo>
                  <a:lnTo>
                    <a:pt x="900963" y="3223628"/>
                  </a:lnTo>
                  <a:lnTo>
                    <a:pt x="912266" y="3173450"/>
                  </a:lnTo>
                  <a:lnTo>
                    <a:pt x="924115" y="3123412"/>
                  </a:lnTo>
                  <a:lnTo>
                    <a:pt x="936498" y="3073514"/>
                  </a:lnTo>
                  <a:lnTo>
                    <a:pt x="949413" y="3023755"/>
                  </a:lnTo>
                  <a:lnTo>
                    <a:pt x="962825" y="2974136"/>
                  </a:lnTo>
                  <a:lnTo>
                    <a:pt x="976744" y="2924683"/>
                  </a:lnTo>
                  <a:lnTo>
                    <a:pt x="991146" y="2875394"/>
                  </a:lnTo>
                  <a:lnTo>
                    <a:pt x="1006017" y="2826258"/>
                  </a:lnTo>
                  <a:lnTo>
                    <a:pt x="1021994" y="2777299"/>
                  </a:lnTo>
                  <a:lnTo>
                    <a:pt x="1038491" y="2728518"/>
                  </a:lnTo>
                  <a:lnTo>
                    <a:pt x="1055484" y="2679903"/>
                  </a:lnTo>
                  <a:lnTo>
                    <a:pt x="1072959" y="2631452"/>
                  </a:lnTo>
                  <a:lnTo>
                    <a:pt x="1090930" y="2583180"/>
                  </a:lnTo>
                  <a:lnTo>
                    <a:pt x="1109370" y="2535085"/>
                  </a:lnTo>
                  <a:lnTo>
                    <a:pt x="1128280" y="2487155"/>
                  </a:lnTo>
                  <a:lnTo>
                    <a:pt x="1147648" y="2439403"/>
                  </a:lnTo>
                  <a:lnTo>
                    <a:pt x="1167472" y="2391816"/>
                  </a:lnTo>
                  <a:lnTo>
                    <a:pt x="1187742" y="2344407"/>
                  </a:lnTo>
                  <a:lnTo>
                    <a:pt x="1208455" y="2297163"/>
                  </a:lnTo>
                  <a:lnTo>
                    <a:pt x="1229588" y="2250097"/>
                  </a:lnTo>
                  <a:lnTo>
                    <a:pt x="1251140" y="2203208"/>
                  </a:lnTo>
                  <a:lnTo>
                    <a:pt x="1273098" y="2156485"/>
                  </a:lnTo>
                  <a:lnTo>
                    <a:pt x="1295476" y="2109940"/>
                  </a:lnTo>
                  <a:lnTo>
                    <a:pt x="1318247" y="2063559"/>
                  </a:lnTo>
                  <a:lnTo>
                    <a:pt x="1341412" y="2017356"/>
                  </a:lnTo>
                  <a:lnTo>
                    <a:pt x="1364945" y="1971319"/>
                  </a:lnTo>
                  <a:lnTo>
                    <a:pt x="1388872" y="1925459"/>
                  </a:lnTo>
                  <a:lnTo>
                    <a:pt x="1413154" y="1879777"/>
                  </a:lnTo>
                  <a:lnTo>
                    <a:pt x="1437792" y="1834261"/>
                  </a:lnTo>
                  <a:lnTo>
                    <a:pt x="1462786" y="1788922"/>
                  </a:lnTo>
                  <a:lnTo>
                    <a:pt x="1488109" y="1743773"/>
                  </a:lnTo>
                  <a:lnTo>
                    <a:pt x="1513789" y="1698840"/>
                  </a:lnTo>
                  <a:lnTo>
                    <a:pt x="1539786" y="1654136"/>
                  </a:lnTo>
                  <a:lnTo>
                    <a:pt x="1566125" y="1609648"/>
                  </a:lnTo>
                  <a:lnTo>
                    <a:pt x="1592783" y="1565376"/>
                  </a:lnTo>
                  <a:lnTo>
                    <a:pt x="1619758" y="1521320"/>
                  </a:lnTo>
                  <a:lnTo>
                    <a:pt x="1647037" y="1477479"/>
                  </a:lnTo>
                  <a:lnTo>
                    <a:pt x="1674634" y="1433855"/>
                  </a:lnTo>
                  <a:lnTo>
                    <a:pt x="1702523" y="1390434"/>
                  </a:lnTo>
                  <a:lnTo>
                    <a:pt x="1730717" y="1347216"/>
                  </a:lnTo>
                  <a:lnTo>
                    <a:pt x="1759204" y="1304201"/>
                  </a:lnTo>
                  <a:lnTo>
                    <a:pt x="1787969" y="1261389"/>
                  </a:lnTo>
                  <a:lnTo>
                    <a:pt x="1817014" y="1218768"/>
                  </a:lnTo>
                  <a:lnTo>
                    <a:pt x="1846338" y="1176350"/>
                  </a:lnTo>
                  <a:lnTo>
                    <a:pt x="1875942" y="1134110"/>
                  </a:lnTo>
                  <a:lnTo>
                    <a:pt x="1905812" y="1092073"/>
                  </a:lnTo>
                  <a:lnTo>
                    <a:pt x="1935937" y="1050226"/>
                  </a:lnTo>
                  <a:lnTo>
                    <a:pt x="1966315" y="1008545"/>
                  </a:lnTo>
                  <a:lnTo>
                    <a:pt x="1996948" y="967066"/>
                  </a:lnTo>
                  <a:lnTo>
                    <a:pt x="2027821" y="925753"/>
                  </a:lnTo>
                  <a:lnTo>
                    <a:pt x="2058936" y="884618"/>
                  </a:lnTo>
                  <a:lnTo>
                    <a:pt x="2090293" y="843661"/>
                  </a:lnTo>
                  <a:lnTo>
                    <a:pt x="2121954" y="803452"/>
                  </a:lnTo>
                  <a:lnTo>
                    <a:pt x="2154047" y="763282"/>
                  </a:lnTo>
                  <a:lnTo>
                    <a:pt x="2186521" y="723188"/>
                  </a:lnTo>
                  <a:lnTo>
                    <a:pt x="2219312" y="683221"/>
                  </a:lnTo>
                  <a:lnTo>
                    <a:pt x="2252408" y="643407"/>
                  </a:lnTo>
                  <a:lnTo>
                    <a:pt x="2285758" y="603796"/>
                  </a:lnTo>
                  <a:lnTo>
                    <a:pt x="2319312" y="564451"/>
                  </a:lnTo>
                  <a:lnTo>
                    <a:pt x="2353030" y="525373"/>
                  </a:lnTo>
                  <a:lnTo>
                    <a:pt x="2386876" y="486638"/>
                  </a:lnTo>
                  <a:lnTo>
                    <a:pt x="2420810" y="448284"/>
                  </a:lnTo>
                  <a:lnTo>
                    <a:pt x="2454783" y="410337"/>
                  </a:lnTo>
                  <a:lnTo>
                    <a:pt x="2487041" y="375424"/>
                  </a:lnTo>
                  <a:lnTo>
                    <a:pt x="2551633" y="304863"/>
                  </a:lnTo>
                  <a:lnTo>
                    <a:pt x="2583942" y="269976"/>
                  </a:lnTo>
                  <a:lnTo>
                    <a:pt x="2616263" y="235839"/>
                  </a:lnTo>
                  <a:lnTo>
                    <a:pt x="2648585" y="202819"/>
                  </a:lnTo>
                  <a:lnTo>
                    <a:pt x="2750007" y="102031"/>
                  </a:lnTo>
                  <a:lnTo>
                    <a:pt x="2783497" y="69354"/>
                  </a:lnTo>
                  <a:lnTo>
                    <a:pt x="2817253" y="36906"/>
                  </a:lnTo>
                  <a:lnTo>
                    <a:pt x="2851531" y="4572"/>
                  </a:lnTo>
                  <a:lnTo>
                    <a:pt x="2851531" y="0"/>
                  </a:lnTo>
                  <a:close/>
                </a:path>
              </a:pathLst>
            </a:custGeom>
            <a:solidFill>
              <a:srgbClr val="766E5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811"/>
              <a:ext cx="12192000" cy="685406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1125" rIns="0" bIns="0" rtlCol="0">
            <a:spAutoFit/>
          </a:bodyPr>
          <a:lstStyle/>
          <a:p>
            <a:pPr marL="195580">
              <a:lnSpc>
                <a:spcPct val="100000"/>
              </a:lnSpc>
              <a:spcBef>
                <a:spcPts val="100"/>
              </a:spcBef>
            </a:pPr>
            <a:r>
              <a:rPr sz="3600" spc="150" dirty="0"/>
              <a:t>Medicare</a:t>
            </a:r>
            <a:r>
              <a:rPr sz="3600" spc="-90" dirty="0"/>
              <a:t> </a:t>
            </a:r>
            <a:r>
              <a:rPr sz="3600" spc="-60" dirty="0"/>
              <a:t>Part</a:t>
            </a:r>
            <a:r>
              <a:rPr sz="3600" spc="-45" dirty="0"/>
              <a:t> </a:t>
            </a:r>
            <a:r>
              <a:rPr sz="3600" spc="-520" dirty="0"/>
              <a:t>B</a:t>
            </a:r>
            <a:r>
              <a:rPr sz="3600" spc="10" dirty="0"/>
              <a:t> </a:t>
            </a:r>
            <a:r>
              <a:rPr sz="3600" spc="300" dirty="0"/>
              <a:t>-</a:t>
            </a:r>
            <a:r>
              <a:rPr sz="3600" spc="-25" dirty="0"/>
              <a:t> </a:t>
            </a:r>
            <a:r>
              <a:rPr sz="3600" spc="85" dirty="0"/>
              <a:t>Vaccines</a:t>
            </a:r>
            <a:endParaRPr sz="3600"/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1724640" cy="6858000"/>
            <a:chOff x="0" y="0"/>
            <a:chExt cx="11724640" cy="6858000"/>
          </a:xfrm>
        </p:grpSpPr>
        <p:sp>
          <p:nvSpPr>
            <p:cNvPr id="10" name="object 10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766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2682" y="1331467"/>
              <a:ext cx="3981450" cy="383247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061227"/>
              <a:ext cx="1038225" cy="506730"/>
            </a:xfrm>
            <a:custGeom>
              <a:avLst/>
              <a:gdLst/>
              <a:ahLst/>
              <a:cxnLst/>
              <a:rect l="l" t="t" r="r" b="b"/>
              <a:pathLst>
                <a:path w="1038225" h="506729">
                  <a:moveTo>
                    <a:pt x="291707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291707" y="506272"/>
                  </a:lnTo>
                  <a:lnTo>
                    <a:pt x="291707" y="505129"/>
                  </a:lnTo>
                  <a:lnTo>
                    <a:pt x="793473" y="505129"/>
                  </a:lnTo>
                  <a:lnTo>
                    <a:pt x="798551" y="499884"/>
                  </a:lnTo>
                  <a:lnTo>
                    <a:pt x="800431" y="498360"/>
                  </a:lnTo>
                  <a:lnTo>
                    <a:pt x="801980" y="496735"/>
                  </a:lnTo>
                  <a:lnTo>
                    <a:pt x="1030948" y="267792"/>
                  </a:lnTo>
                  <a:lnTo>
                    <a:pt x="1036263" y="260638"/>
                  </a:lnTo>
                  <a:lnTo>
                    <a:pt x="1038035" y="253485"/>
                  </a:lnTo>
                  <a:lnTo>
                    <a:pt x="1036263" y="246332"/>
                  </a:lnTo>
                  <a:lnTo>
                    <a:pt x="1030948" y="239179"/>
                  </a:lnTo>
                  <a:lnTo>
                    <a:pt x="801980" y="10236"/>
                  </a:lnTo>
                  <a:lnTo>
                    <a:pt x="797002" y="10236"/>
                  </a:lnTo>
                  <a:lnTo>
                    <a:pt x="797002" y="5473"/>
                  </a:lnTo>
                  <a:lnTo>
                    <a:pt x="792366" y="5473"/>
                  </a:lnTo>
                  <a:lnTo>
                    <a:pt x="787553" y="698"/>
                  </a:lnTo>
                  <a:lnTo>
                    <a:pt x="692049" y="698"/>
                  </a:lnTo>
                  <a:lnTo>
                    <a:pt x="291707" y="152"/>
                  </a:lnTo>
                  <a:lnTo>
                    <a:pt x="291707" y="0"/>
                  </a:lnTo>
                  <a:close/>
                </a:path>
                <a:path w="1038225" h="506729">
                  <a:moveTo>
                    <a:pt x="793473" y="505129"/>
                  </a:moveTo>
                  <a:lnTo>
                    <a:pt x="291707" y="505129"/>
                  </a:lnTo>
                  <a:lnTo>
                    <a:pt x="692049" y="506272"/>
                  </a:lnTo>
                  <a:lnTo>
                    <a:pt x="792366" y="506272"/>
                  </a:lnTo>
                  <a:lnTo>
                    <a:pt x="793473" y="505129"/>
                  </a:lnTo>
                  <a:close/>
                </a:path>
              </a:pathLst>
            </a:custGeom>
            <a:solidFill>
              <a:srgbClr val="A42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40155" y="1937384"/>
            <a:ext cx="6440170" cy="3825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2400" spc="110" dirty="0">
                <a:solidFill>
                  <a:srgbClr val="404040"/>
                </a:solidFill>
                <a:latin typeface="Arial"/>
                <a:cs typeface="Arial"/>
              </a:rPr>
              <a:t>following</a:t>
            </a:r>
            <a:r>
              <a:rPr sz="24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404040"/>
                </a:solidFill>
                <a:latin typeface="Arial"/>
                <a:cs typeface="Arial"/>
              </a:rPr>
              <a:t>vaccines</a:t>
            </a:r>
            <a:r>
              <a:rPr sz="24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404040"/>
                </a:solidFill>
                <a:latin typeface="Arial"/>
                <a:cs typeface="Arial"/>
              </a:rPr>
              <a:t>are</a:t>
            </a:r>
            <a:r>
              <a:rPr sz="24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404040"/>
                </a:solidFill>
                <a:latin typeface="Arial"/>
                <a:cs typeface="Arial"/>
              </a:rPr>
              <a:t>covered</a:t>
            </a:r>
            <a:r>
              <a:rPr sz="24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404040"/>
                </a:solidFill>
                <a:latin typeface="Arial"/>
                <a:cs typeface="Arial"/>
              </a:rPr>
              <a:t>under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2400" b="1" u="sng" spc="9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Medicare</a:t>
            </a:r>
            <a:r>
              <a:rPr sz="2400" b="1" u="sng" spc="-5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-3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Part</a:t>
            </a:r>
            <a:r>
              <a:rPr sz="2400" b="1" u="sng" spc="-4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-2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B:</a:t>
            </a:r>
            <a:endParaRPr sz="2400">
              <a:latin typeface="Arial"/>
              <a:cs typeface="Arial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994"/>
              </a:spcBef>
            </a:pPr>
            <a:r>
              <a:rPr sz="2400" spc="7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400" spc="70" dirty="0">
                <a:solidFill>
                  <a:srgbClr val="404040"/>
                </a:solidFill>
                <a:latin typeface="Arial"/>
                <a:cs typeface="Arial"/>
              </a:rPr>
              <a:t>Hepatitis</a:t>
            </a:r>
            <a:r>
              <a:rPr sz="24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-225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240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200" dirty="0">
                <a:solidFill>
                  <a:srgbClr val="404040"/>
                </a:solidFill>
                <a:latin typeface="Arial"/>
                <a:cs typeface="Arial"/>
              </a:rPr>
              <a:t>vaccine</a:t>
            </a:r>
            <a:r>
              <a:rPr sz="24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24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404040"/>
                </a:solidFill>
                <a:latin typeface="Arial"/>
                <a:cs typeface="Arial"/>
              </a:rPr>
              <a:t>patients</a:t>
            </a:r>
            <a:r>
              <a:rPr sz="24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22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24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404040"/>
                </a:solidFill>
                <a:latin typeface="Arial"/>
                <a:cs typeface="Arial"/>
              </a:rPr>
              <a:t>high</a:t>
            </a:r>
            <a:r>
              <a:rPr sz="24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sz="24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40" dirty="0">
                <a:solidFill>
                  <a:srgbClr val="404040"/>
                </a:solidFill>
                <a:latin typeface="Arial"/>
                <a:cs typeface="Arial"/>
              </a:rPr>
              <a:t>intermediate</a:t>
            </a:r>
            <a:r>
              <a:rPr sz="24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404040"/>
                </a:solidFill>
                <a:latin typeface="Arial"/>
                <a:cs typeface="Arial"/>
              </a:rPr>
              <a:t>risk</a:t>
            </a:r>
            <a:r>
              <a:rPr sz="24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404040"/>
                </a:solidFill>
                <a:latin typeface="Arial"/>
                <a:cs typeface="Arial"/>
              </a:rPr>
              <a:t>(liver</a:t>
            </a:r>
            <a:r>
              <a:rPr sz="24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404040"/>
                </a:solidFill>
                <a:latin typeface="Arial"/>
                <a:cs typeface="Arial"/>
              </a:rPr>
              <a:t>infection</a:t>
            </a:r>
            <a:r>
              <a:rPr sz="24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404040"/>
                </a:solidFill>
                <a:latin typeface="Arial"/>
                <a:cs typeface="Arial"/>
              </a:rPr>
              <a:t>treatment</a:t>
            </a:r>
            <a:r>
              <a:rPr sz="2400" spc="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04040"/>
                </a:solidFill>
                <a:latin typeface="Arial"/>
                <a:cs typeface="Arial"/>
              </a:rPr>
              <a:t>shot)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000"/>
              </a:spcBef>
            </a:pPr>
            <a:r>
              <a:rPr sz="2400" spc="6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400" spc="65" dirty="0">
                <a:solidFill>
                  <a:srgbClr val="404040"/>
                </a:solidFill>
                <a:latin typeface="Arial"/>
                <a:cs typeface="Arial"/>
              </a:rPr>
              <a:t>Influenza</a:t>
            </a:r>
            <a:r>
              <a:rPr sz="2400" spc="-10" dirty="0">
                <a:solidFill>
                  <a:srgbClr val="404040"/>
                </a:solidFill>
                <a:latin typeface="Arial"/>
                <a:cs typeface="Arial"/>
              </a:rPr>
              <a:t> virus</a:t>
            </a:r>
            <a:r>
              <a:rPr sz="24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200" dirty="0">
                <a:solidFill>
                  <a:srgbClr val="404040"/>
                </a:solidFill>
                <a:latin typeface="Arial"/>
                <a:cs typeface="Arial"/>
              </a:rPr>
              <a:t>vaccine</a:t>
            </a:r>
            <a:r>
              <a:rPr sz="24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04040"/>
                </a:solidFill>
                <a:latin typeface="Arial"/>
                <a:cs typeface="Arial"/>
              </a:rPr>
              <a:t>(flu</a:t>
            </a:r>
            <a:r>
              <a:rPr sz="24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404040"/>
                </a:solidFill>
                <a:latin typeface="Arial"/>
                <a:cs typeface="Arial"/>
              </a:rPr>
              <a:t>shot)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400" spc="-14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400" spc="-145" dirty="0">
                <a:solidFill>
                  <a:srgbClr val="404040"/>
                </a:solidFill>
                <a:latin typeface="Arial"/>
                <a:cs typeface="Arial"/>
              </a:rPr>
              <a:t>SARS-</a:t>
            </a:r>
            <a:r>
              <a:rPr sz="2400" spc="120" dirty="0">
                <a:solidFill>
                  <a:srgbClr val="404040"/>
                </a:solidFill>
                <a:latin typeface="Arial"/>
                <a:cs typeface="Arial"/>
              </a:rPr>
              <a:t>CoV-</a:t>
            </a:r>
            <a:r>
              <a:rPr sz="240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400" spc="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200" dirty="0">
                <a:solidFill>
                  <a:srgbClr val="404040"/>
                </a:solidFill>
                <a:latin typeface="Arial"/>
                <a:cs typeface="Arial"/>
              </a:rPr>
              <a:t>vaccine</a:t>
            </a:r>
            <a:r>
              <a:rPr sz="24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04040"/>
                </a:solidFill>
                <a:latin typeface="Arial"/>
                <a:cs typeface="Arial"/>
              </a:rPr>
              <a:t>(COVID-</a:t>
            </a:r>
            <a:r>
              <a:rPr sz="2400" dirty="0">
                <a:solidFill>
                  <a:srgbClr val="404040"/>
                </a:solidFill>
                <a:latin typeface="Arial"/>
                <a:cs typeface="Arial"/>
              </a:rPr>
              <a:t>19</a:t>
            </a:r>
            <a:r>
              <a:rPr sz="240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70" dirty="0">
                <a:solidFill>
                  <a:srgbClr val="404040"/>
                </a:solidFill>
                <a:latin typeface="Arial"/>
                <a:cs typeface="Arial"/>
              </a:rPr>
              <a:t>vaccine)</a:t>
            </a:r>
            <a:endParaRPr sz="2400">
              <a:latin typeface="Arial"/>
              <a:cs typeface="Arial"/>
            </a:endParaRPr>
          </a:p>
          <a:p>
            <a:pPr marL="299085" marR="728345" indent="-287020">
              <a:lnSpc>
                <a:spcPct val="100000"/>
              </a:lnSpc>
              <a:spcBef>
                <a:spcPts val="1000"/>
              </a:spcBef>
            </a:pPr>
            <a:r>
              <a:rPr sz="2400" spc="18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400" spc="180" dirty="0">
                <a:solidFill>
                  <a:srgbClr val="404040"/>
                </a:solidFill>
                <a:latin typeface="Arial"/>
                <a:cs typeface="Arial"/>
              </a:rPr>
              <a:t>Pneumococcal</a:t>
            </a:r>
            <a:r>
              <a:rPr sz="24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75" dirty="0">
                <a:solidFill>
                  <a:srgbClr val="404040"/>
                </a:solidFill>
                <a:latin typeface="Arial"/>
                <a:cs typeface="Arial"/>
              </a:rPr>
              <a:t>pneumonia</a:t>
            </a:r>
            <a:r>
              <a:rPr sz="24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404040"/>
                </a:solidFill>
                <a:latin typeface="Arial"/>
                <a:cs typeface="Arial"/>
              </a:rPr>
              <a:t>vaccine </a:t>
            </a:r>
            <a:r>
              <a:rPr sz="2400" spc="165" dirty="0">
                <a:solidFill>
                  <a:srgbClr val="404040"/>
                </a:solidFill>
                <a:latin typeface="Arial"/>
                <a:cs typeface="Arial"/>
              </a:rPr>
              <a:t>(pneumonia</a:t>
            </a:r>
            <a:r>
              <a:rPr sz="2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404040"/>
                </a:solidFill>
                <a:latin typeface="Arial"/>
                <a:cs typeface="Arial"/>
              </a:rPr>
              <a:t>shot)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EE67D-DA9F-BCEB-A943-C3E545215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Agenda and Housekeeping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18C3217-130D-3630-7BE3-97CA67983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A recording of todays presentation will be made available to retirees upon request. All participants are muted.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We will answer all questions at the end of today’s presentation.</a:t>
            </a:r>
          </a:p>
          <a:p>
            <a:pPr lvl="1"/>
            <a:r>
              <a:rPr lang="en-US" dirty="0"/>
              <a:t>Please type any questions in the chat.</a:t>
            </a:r>
          </a:p>
          <a:p>
            <a:pPr lvl="1"/>
            <a:r>
              <a:rPr lang="en-US" dirty="0"/>
              <a:t>Or text questions to 248-701-9218 or email questions to </a:t>
            </a:r>
            <a:r>
              <a:rPr lang="en-US" u="sng" dirty="0">
                <a:hlinkClick r:id="rId2"/>
              </a:rPr>
              <a:t>DaynaZaks@hismi.com</a:t>
            </a:r>
            <a:r>
              <a:rPr lang="en-US" u="sng" dirty="0"/>
              <a:t> </a:t>
            </a:r>
            <a:r>
              <a:rPr lang="en-US" dirty="0"/>
              <a:t>throughout today’s presentation. </a:t>
            </a:r>
          </a:p>
          <a:p>
            <a:pPr lvl="1"/>
            <a:r>
              <a:rPr lang="en-US" dirty="0"/>
              <a:t>Questions which are texted or emailed during the meeting will be answered during the Q&amp;A portion.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For personal questions please contact </a:t>
            </a:r>
            <a:r>
              <a:rPr lang="en-US" sz="2400" dirty="0" err="1"/>
              <a:t>Benistar</a:t>
            </a:r>
            <a:r>
              <a:rPr lang="en-US" sz="2400" dirty="0"/>
              <a:t> Administrative Services at 1-800-236-4782. </a:t>
            </a:r>
          </a:p>
        </p:txBody>
      </p:sp>
    </p:spTree>
    <p:extLst>
      <p:ext uri="{BB962C8B-B14F-4D97-AF65-F5344CB8AC3E}">
        <p14:creationId xmlns:p14="http://schemas.microsoft.com/office/powerpoint/2010/main" val="3757852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761"/>
            <a:ext cx="2851530" cy="68587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811"/>
            <a:ext cx="12192000" cy="6859270"/>
            <a:chOff x="0" y="-811"/>
            <a:chExt cx="12192000" cy="685927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766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14374"/>
              <a:ext cx="1591945" cy="507365"/>
            </a:xfrm>
            <a:custGeom>
              <a:avLst/>
              <a:gdLst/>
              <a:ahLst/>
              <a:cxnLst/>
              <a:rect l="l" t="t" r="r" b="b"/>
              <a:pathLst>
                <a:path w="1591945" h="507365">
                  <a:moveTo>
                    <a:pt x="0" y="0"/>
                  </a:moveTo>
                  <a:lnTo>
                    <a:pt x="0" y="503820"/>
                  </a:lnTo>
                  <a:lnTo>
                    <a:pt x="1245438" y="507238"/>
                  </a:lnTo>
                  <a:lnTo>
                    <a:pt x="1345692" y="507238"/>
                  </a:lnTo>
                  <a:lnTo>
                    <a:pt x="1351915" y="500888"/>
                  </a:lnTo>
                  <a:lnTo>
                    <a:pt x="1353820" y="499363"/>
                  </a:lnTo>
                  <a:lnTo>
                    <a:pt x="1584325" y="268859"/>
                  </a:lnTo>
                  <a:lnTo>
                    <a:pt x="1589611" y="261695"/>
                  </a:lnTo>
                  <a:lnTo>
                    <a:pt x="1591373" y="254508"/>
                  </a:lnTo>
                  <a:lnTo>
                    <a:pt x="1589611" y="247320"/>
                  </a:lnTo>
                  <a:lnTo>
                    <a:pt x="1584325" y="240157"/>
                  </a:lnTo>
                  <a:lnTo>
                    <a:pt x="1355344" y="11302"/>
                  </a:lnTo>
                  <a:lnTo>
                    <a:pt x="1350391" y="11302"/>
                  </a:lnTo>
                  <a:lnTo>
                    <a:pt x="1350391" y="6476"/>
                  </a:lnTo>
                  <a:lnTo>
                    <a:pt x="1345692" y="6476"/>
                  </a:lnTo>
                  <a:lnTo>
                    <a:pt x="1340993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2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399031"/>
              <a:ext cx="2851785" cy="5459095"/>
            </a:xfrm>
            <a:custGeom>
              <a:avLst/>
              <a:gdLst/>
              <a:ahLst/>
              <a:cxnLst/>
              <a:rect l="l" t="t" r="r" b="b"/>
              <a:pathLst>
                <a:path w="2851785" h="5459095">
                  <a:moveTo>
                    <a:pt x="100647" y="1802257"/>
                  </a:moveTo>
                  <a:lnTo>
                    <a:pt x="95631" y="1750237"/>
                  </a:lnTo>
                  <a:lnTo>
                    <a:pt x="82791" y="1596351"/>
                  </a:lnTo>
                  <a:lnTo>
                    <a:pt x="77774" y="1544320"/>
                  </a:lnTo>
                  <a:lnTo>
                    <a:pt x="66255" y="1492783"/>
                  </a:lnTo>
                  <a:lnTo>
                    <a:pt x="55156" y="1440738"/>
                  </a:lnTo>
                  <a:lnTo>
                    <a:pt x="22618" y="1282484"/>
                  </a:lnTo>
                  <a:lnTo>
                    <a:pt x="11518" y="1229296"/>
                  </a:lnTo>
                  <a:lnTo>
                    <a:pt x="0" y="1176020"/>
                  </a:lnTo>
                  <a:lnTo>
                    <a:pt x="0" y="1337183"/>
                  </a:lnTo>
                  <a:lnTo>
                    <a:pt x="10502" y="1387449"/>
                  </a:lnTo>
                  <a:lnTo>
                    <a:pt x="32575" y="1489087"/>
                  </a:lnTo>
                  <a:lnTo>
                    <a:pt x="55714" y="1591818"/>
                  </a:lnTo>
                  <a:lnTo>
                    <a:pt x="91490" y="1747012"/>
                  </a:lnTo>
                  <a:lnTo>
                    <a:pt x="92278" y="1760829"/>
                  </a:lnTo>
                  <a:lnTo>
                    <a:pt x="94361" y="1774634"/>
                  </a:lnTo>
                  <a:lnTo>
                    <a:pt x="97282" y="1788452"/>
                  </a:lnTo>
                  <a:lnTo>
                    <a:pt x="100647" y="1802257"/>
                  </a:lnTo>
                  <a:close/>
                </a:path>
                <a:path w="2851785" h="5459095">
                  <a:moveTo>
                    <a:pt x="775322" y="3959860"/>
                  </a:moveTo>
                  <a:lnTo>
                    <a:pt x="741540" y="3868115"/>
                  </a:lnTo>
                  <a:lnTo>
                    <a:pt x="708406" y="3775824"/>
                  </a:lnTo>
                  <a:lnTo>
                    <a:pt x="675932" y="3683076"/>
                  </a:lnTo>
                  <a:lnTo>
                    <a:pt x="644118" y="3589972"/>
                  </a:lnTo>
                  <a:lnTo>
                    <a:pt x="612952" y="3496627"/>
                  </a:lnTo>
                  <a:lnTo>
                    <a:pt x="582447" y="3403130"/>
                  </a:lnTo>
                  <a:lnTo>
                    <a:pt x="536663" y="3260763"/>
                  </a:lnTo>
                  <a:lnTo>
                    <a:pt x="506501" y="3164954"/>
                  </a:lnTo>
                  <a:lnTo>
                    <a:pt x="476910" y="3068955"/>
                  </a:lnTo>
                  <a:lnTo>
                    <a:pt x="447890" y="2972778"/>
                  </a:lnTo>
                  <a:lnTo>
                    <a:pt x="419442" y="2876423"/>
                  </a:lnTo>
                  <a:lnTo>
                    <a:pt x="391541" y="2779890"/>
                  </a:lnTo>
                  <a:lnTo>
                    <a:pt x="364172" y="2683192"/>
                  </a:lnTo>
                  <a:lnTo>
                    <a:pt x="337324" y="2586342"/>
                  </a:lnTo>
                  <a:lnTo>
                    <a:pt x="310997" y="2489339"/>
                  </a:lnTo>
                  <a:lnTo>
                    <a:pt x="285165" y="2392184"/>
                  </a:lnTo>
                  <a:lnTo>
                    <a:pt x="247332" y="2246185"/>
                  </a:lnTo>
                  <a:lnTo>
                    <a:pt x="210553" y="2099906"/>
                  </a:lnTo>
                  <a:lnTo>
                    <a:pt x="174790" y="1953348"/>
                  </a:lnTo>
                  <a:lnTo>
                    <a:pt x="139992" y="1806549"/>
                  </a:lnTo>
                  <a:lnTo>
                    <a:pt x="128612" y="1757553"/>
                  </a:lnTo>
                  <a:lnTo>
                    <a:pt x="156324" y="2038604"/>
                  </a:lnTo>
                  <a:lnTo>
                    <a:pt x="206235" y="2237206"/>
                  </a:lnTo>
                  <a:lnTo>
                    <a:pt x="244576" y="2386050"/>
                  </a:lnTo>
                  <a:lnTo>
                    <a:pt x="283781" y="2534716"/>
                  </a:lnTo>
                  <a:lnTo>
                    <a:pt x="323913" y="2683129"/>
                  </a:lnTo>
                  <a:lnTo>
                    <a:pt x="365074" y="2831223"/>
                  </a:lnTo>
                  <a:lnTo>
                    <a:pt x="393115" y="2929725"/>
                  </a:lnTo>
                  <a:lnTo>
                    <a:pt x="421652" y="3028035"/>
                  </a:lnTo>
                  <a:lnTo>
                    <a:pt x="450723" y="3126117"/>
                  </a:lnTo>
                  <a:lnTo>
                    <a:pt x="480352" y="3223958"/>
                  </a:lnTo>
                  <a:lnTo>
                    <a:pt x="510552" y="3321532"/>
                  </a:lnTo>
                  <a:lnTo>
                    <a:pt x="525881" y="3370199"/>
                  </a:lnTo>
                  <a:lnTo>
                    <a:pt x="588873" y="3560940"/>
                  </a:lnTo>
                  <a:lnTo>
                    <a:pt x="636752" y="3703028"/>
                  </a:lnTo>
                  <a:lnTo>
                    <a:pt x="669226" y="3797427"/>
                  </a:lnTo>
                  <a:lnTo>
                    <a:pt x="702284" y="3891635"/>
                  </a:lnTo>
                  <a:lnTo>
                    <a:pt x="736066" y="3985717"/>
                  </a:lnTo>
                  <a:lnTo>
                    <a:pt x="770712" y="4079748"/>
                  </a:lnTo>
                  <a:lnTo>
                    <a:pt x="770775" y="4049344"/>
                  </a:lnTo>
                  <a:lnTo>
                    <a:pt x="771283" y="4019804"/>
                  </a:lnTo>
                  <a:lnTo>
                    <a:pt x="772655" y="3990276"/>
                  </a:lnTo>
                  <a:lnTo>
                    <a:pt x="775322" y="3959860"/>
                  </a:lnTo>
                  <a:close/>
                </a:path>
                <a:path w="2851785" h="5459095">
                  <a:moveTo>
                    <a:pt x="959840" y="5104765"/>
                  </a:moveTo>
                  <a:lnTo>
                    <a:pt x="945921" y="5058588"/>
                  </a:lnTo>
                  <a:lnTo>
                    <a:pt x="931202" y="5008219"/>
                  </a:lnTo>
                  <a:lnTo>
                    <a:pt x="917384" y="4957851"/>
                  </a:lnTo>
                  <a:lnTo>
                    <a:pt x="904443" y="4907483"/>
                  </a:lnTo>
                  <a:lnTo>
                    <a:pt x="892352" y="4857102"/>
                  </a:lnTo>
                  <a:lnTo>
                    <a:pt x="881113" y="4806734"/>
                  </a:lnTo>
                  <a:lnTo>
                    <a:pt x="870673" y="4756366"/>
                  </a:lnTo>
                  <a:lnTo>
                    <a:pt x="861034" y="4705997"/>
                  </a:lnTo>
                  <a:lnTo>
                    <a:pt x="852170" y="4655629"/>
                  </a:lnTo>
                  <a:lnTo>
                    <a:pt x="844054" y="4605261"/>
                  </a:lnTo>
                  <a:lnTo>
                    <a:pt x="836676" y="4554893"/>
                  </a:lnTo>
                  <a:lnTo>
                    <a:pt x="830008" y="4504512"/>
                  </a:lnTo>
                  <a:lnTo>
                    <a:pt x="820902" y="4395076"/>
                  </a:lnTo>
                  <a:lnTo>
                    <a:pt x="816673" y="4341190"/>
                  </a:lnTo>
                  <a:lnTo>
                    <a:pt x="812838" y="4287685"/>
                  </a:lnTo>
                  <a:lnTo>
                    <a:pt x="809510" y="4234459"/>
                  </a:lnTo>
                  <a:lnTo>
                    <a:pt x="806831" y="4181348"/>
                  </a:lnTo>
                  <a:lnTo>
                    <a:pt x="806831" y="4176649"/>
                  </a:lnTo>
                  <a:lnTo>
                    <a:pt x="802195" y="4172077"/>
                  </a:lnTo>
                  <a:lnTo>
                    <a:pt x="802195" y="4162806"/>
                  </a:lnTo>
                  <a:lnTo>
                    <a:pt x="794499" y="4142041"/>
                  </a:lnTo>
                  <a:lnTo>
                    <a:pt x="777405" y="4100512"/>
                  </a:lnTo>
                  <a:lnTo>
                    <a:pt x="769734" y="4079748"/>
                  </a:lnTo>
                  <a:lnTo>
                    <a:pt x="770153" y="4133418"/>
                  </a:lnTo>
                  <a:lnTo>
                    <a:pt x="771398" y="4187088"/>
                  </a:lnTo>
                  <a:lnTo>
                    <a:pt x="773391" y="4240758"/>
                  </a:lnTo>
                  <a:lnTo>
                    <a:pt x="776097" y="4294429"/>
                  </a:lnTo>
                  <a:lnTo>
                    <a:pt x="779462" y="4348099"/>
                  </a:lnTo>
                  <a:lnTo>
                    <a:pt x="783412" y="4401769"/>
                  </a:lnTo>
                  <a:lnTo>
                    <a:pt x="787920" y="4455452"/>
                  </a:lnTo>
                  <a:lnTo>
                    <a:pt x="792911" y="4509122"/>
                  </a:lnTo>
                  <a:lnTo>
                    <a:pt x="799160" y="4556874"/>
                  </a:lnTo>
                  <a:lnTo>
                    <a:pt x="805967" y="4605032"/>
                  </a:lnTo>
                  <a:lnTo>
                    <a:pt x="813346" y="4653432"/>
                  </a:lnTo>
                  <a:lnTo>
                    <a:pt x="821296" y="4701895"/>
                  </a:lnTo>
                  <a:lnTo>
                    <a:pt x="829818" y="4750295"/>
                  </a:lnTo>
                  <a:lnTo>
                    <a:pt x="838898" y="4798453"/>
                  </a:lnTo>
                  <a:lnTo>
                    <a:pt x="847940" y="4843208"/>
                  </a:lnTo>
                  <a:lnTo>
                    <a:pt x="829233" y="4796625"/>
                  </a:lnTo>
                  <a:lnTo>
                    <a:pt x="810171" y="4748212"/>
                  </a:lnTo>
                  <a:lnTo>
                    <a:pt x="791464" y="4699800"/>
                  </a:lnTo>
                  <a:lnTo>
                    <a:pt x="773087" y="4651400"/>
                  </a:lnTo>
                  <a:lnTo>
                    <a:pt x="755027" y="4602988"/>
                  </a:lnTo>
                  <a:lnTo>
                    <a:pt x="737273" y="4554575"/>
                  </a:lnTo>
                  <a:lnTo>
                    <a:pt x="719810" y="4506163"/>
                  </a:lnTo>
                  <a:lnTo>
                    <a:pt x="685698" y="4409351"/>
                  </a:lnTo>
                  <a:lnTo>
                    <a:pt x="652538" y="4312539"/>
                  </a:lnTo>
                  <a:lnTo>
                    <a:pt x="636282" y="4264126"/>
                  </a:lnTo>
                  <a:lnTo>
                    <a:pt x="620572" y="4216171"/>
                  </a:lnTo>
                  <a:lnTo>
                    <a:pt x="605104" y="4168102"/>
                  </a:lnTo>
                  <a:lnTo>
                    <a:pt x="589889" y="4119943"/>
                  </a:lnTo>
                  <a:lnTo>
                    <a:pt x="574916" y="4071670"/>
                  </a:lnTo>
                  <a:lnTo>
                    <a:pt x="560184" y="4023309"/>
                  </a:lnTo>
                  <a:lnTo>
                    <a:pt x="545693" y="3974846"/>
                  </a:lnTo>
                  <a:lnTo>
                    <a:pt x="517436" y="3877665"/>
                  </a:lnTo>
                  <a:lnTo>
                    <a:pt x="490118" y="3780129"/>
                  </a:lnTo>
                  <a:lnTo>
                    <a:pt x="463740" y="3682276"/>
                  </a:lnTo>
                  <a:lnTo>
                    <a:pt x="438302" y="3584117"/>
                  </a:lnTo>
                  <a:lnTo>
                    <a:pt x="413778" y="3485680"/>
                  </a:lnTo>
                  <a:lnTo>
                    <a:pt x="390156" y="3386975"/>
                  </a:lnTo>
                  <a:lnTo>
                    <a:pt x="367436" y="3288030"/>
                  </a:lnTo>
                  <a:lnTo>
                    <a:pt x="345605" y="3188868"/>
                  </a:lnTo>
                  <a:lnTo>
                    <a:pt x="324650" y="3089503"/>
                  </a:lnTo>
                  <a:lnTo>
                    <a:pt x="304571" y="2989973"/>
                  </a:lnTo>
                  <a:lnTo>
                    <a:pt x="285343" y="2890266"/>
                  </a:lnTo>
                  <a:lnTo>
                    <a:pt x="267792" y="2790850"/>
                  </a:lnTo>
                  <a:lnTo>
                    <a:pt x="250964" y="2691079"/>
                  </a:lnTo>
                  <a:lnTo>
                    <a:pt x="234810" y="2591003"/>
                  </a:lnTo>
                  <a:lnTo>
                    <a:pt x="219290" y="2490686"/>
                  </a:lnTo>
                  <a:lnTo>
                    <a:pt x="204355" y="2390152"/>
                  </a:lnTo>
                  <a:lnTo>
                    <a:pt x="189966" y="2289467"/>
                  </a:lnTo>
                  <a:lnTo>
                    <a:pt x="169291" y="2138235"/>
                  </a:lnTo>
                  <a:lnTo>
                    <a:pt x="156057" y="2037334"/>
                  </a:lnTo>
                  <a:lnTo>
                    <a:pt x="100647" y="1802257"/>
                  </a:lnTo>
                  <a:lnTo>
                    <a:pt x="111061" y="1901698"/>
                  </a:lnTo>
                  <a:lnTo>
                    <a:pt x="122161" y="2001304"/>
                  </a:lnTo>
                  <a:lnTo>
                    <a:pt x="133959" y="2101011"/>
                  </a:lnTo>
                  <a:lnTo>
                    <a:pt x="146431" y="2200757"/>
                  </a:lnTo>
                  <a:lnTo>
                    <a:pt x="159600" y="2300478"/>
                  </a:lnTo>
                  <a:lnTo>
                    <a:pt x="173456" y="2400122"/>
                  </a:lnTo>
                  <a:lnTo>
                    <a:pt x="187998" y="2499614"/>
                  </a:lnTo>
                  <a:lnTo>
                    <a:pt x="203212" y="2598890"/>
                  </a:lnTo>
                  <a:lnTo>
                    <a:pt x="219125" y="2697899"/>
                  </a:lnTo>
                  <a:lnTo>
                    <a:pt x="235724" y="2796565"/>
                  </a:lnTo>
                  <a:lnTo>
                    <a:pt x="262039" y="2945193"/>
                  </a:lnTo>
                  <a:lnTo>
                    <a:pt x="280835" y="3045688"/>
                  </a:lnTo>
                  <a:lnTo>
                    <a:pt x="300609" y="3145891"/>
                  </a:lnTo>
                  <a:lnTo>
                    <a:pt x="321348" y="3245815"/>
                  </a:lnTo>
                  <a:lnTo>
                    <a:pt x="343027" y="3345459"/>
                  </a:lnTo>
                  <a:lnTo>
                    <a:pt x="365658" y="3444811"/>
                  </a:lnTo>
                  <a:lnTo>
                    <a:pt x="389229" y="3543897"/>
                  </a:lnTo>
                  <a:lnTo>
                    <a:pt x="413715" y="3642690"/>
                  </a:lnTo>
                  <a:lnTo>
                    <a:pt x="439115" y="3741191"/>
                  </a:lnTo>
                  <a:lnTo>
                    <a:pt x="465416" y="3839426"/>
                  </a:lnTo>
                  <a:lnTo>
                    <a:pt x="492620" y="3937368"/>
                  </a:lnTo>
                  <a:lnTo>
                    <a:pt x="520700" y="4035031"/>
                  </a:lnTo>
                  <a:lnTo>
                    <a:pt x="549656" y="4132415"/>
                  </a:lnTo>
                  <a:lnTo>
                    <a:pt x="579475" y="4229519"/>
                  </a:lnTo>
                  <a:lnTo>
                    <a:pt x="594715" y="4277957"/>
                  </a:lnTo>
                  <a:lnTo>
                    <a:pt x="610679" y="4326293"/>
                  </a:lnTo>
                  <a:lnTo>
                    <a:pt x="626922" y="4374489"/>
                  </a:lnTo>
                  <a:lnTo>
                    <a:pt x="643432" y="4422546"/>
                  </a:lnTo>
                  <a:lnTo>
                    <a:pt x="660196" y="4470463"/>
                  </a:lnTo>
                  <a:lnTo>
                    <a:pt x="677189" y="4518228"/>
                  </a:lnTo>
                  <a:lnTo>
                    <a:pt x="694423" y="4565866"/>
                  </a:lnTo>
                  <a:lnTo>
                    <a:pt x="729551" y="4660709"/>
                  </a:lnTo>
                  <a:lnTo>
                    <a:pt x="765479" y="4754981"/>
                  </a:lnTo>
                  <a:lnTo>
                    <a:pt x="802132" y="4848695"/>
                  </a:lnTo>
                  <a:lnTo>
                    <a:pt x="839444" y="4941836"/>
                  </a:lnTo>
                  <a:lnTo>
                    <a:pt x="860221" y="4989525"/>
                  </a:lnTo>
                  <a:lnTo>
                    <a:pt x="901776" y="5083175"/>
                  </a:lnTo>
                  <a:lnTo>
                    <a:pt x="922566" y="5130851"/>
                  </a:lnTo>
                  <a:lnTo>
                    <a:pt x="916419" y="5114290"/>
                  </a:lnTo>
                  <a:lnTo>
                    <a:pt x="911593" y="5098580"/>
                  </a:lnTo>
                  <a:lnTo>
                    <a:pt x="907618" y="5082883"/>
                  </a:lnTo>
                  <a:lnTo>
                    <a:pt x="904087" y="5066309"/>
                  </a:lnTo>
                  <a:lnTo>
                    <a:pt x="887628" y="5010988"/>
                  </a:lnTo>
                  <a:lnTo>
                    <a:pt x="872909" y="4955667"/>
                  </a:lnTo>
                  <a:lnTo>
                    <a:pt x="859929" y="4900346"/>
                  </a:lnTo>
                  <a:lnTo>
                    <a:pt x="849350" y="4848390"/>
                  </a:lnTo>
                  <a:lnTo>
                    <a:pt x="856234" y="4866970"/>
                  </a:lnTo>
                  <a:lnTo>
                    <a:pt x="873328" y="4908537"/>
                  </a:lnTo>
                  <a:lnTo>
                    <a:pt x="881011" y="4929302"/>
                  </a:lnTo>
                  <a:lnTo>
                    <a:pt x="901153" y="4973612"/>
                  </a:lnTo>
                  <a:lnTo>
                    <a:pt x="939685" y="5060467"/>
                  </a:lnTo>
                  <a:lnTo>
                    <a:pt x="959840" y="5104765"/>
                  </a:lnTo>
                  <a:close/>
                </a:path>
                <a:path w="2851785" h="5459095">
                  <a:moveTo>
                    <a:pt x="1080109" y="5458968"/>
                  </a:moveTo>
                  <a:lnTo>
                    <a:pt x="1037158" y="5372227"/>
                  </a:lnTo>
                  <a:lnTo>
                    <a:pt x="1013587" y="5323789"/>
                  </a:lnTo>
                  <a:lnTo>
                    <a:pt x="990269" y="5275275"/>
                  </a:lnTo>
                  <a:lnTo>
                    <a:pt x="967257" y="5226837"/>
                  </a:lnTo>
                  <a:lnTo>
                    <a:pt x="944664" y="5178641"/>
                  </a:lnTo>
                  <a:lnTo>
                    <a:pt x="922566" y="5130851"/>
                  </a:lnTo>
                  <a:lnTo>
                    <a:pt x="937006" y="5178641"/>
                  </a:lnTo>
                  <a:lnTo>
                    <a:pt x="952512" y="5226837"/>
                  </a:lnTo>
                  <a:lnTo>
                    <a:pt x="968984" y="5275275"/>
                  </a:lnTo>
                  <a:lnTo>
                    <a:pt x="986358" y="5323789"/>
                  </a:lnTo>
                  <a:lnTo>
                    <a:pt x="1004544" y="5372227"/>
                  </a:lnTo>
                  <a:lnTo>
                    <a:pt x="1023442" y="5420411"/>
                  </a:lnTo>
                  <a:lnTo>
                    <a:pt x="1039228" y="5458968"/>
                  </a:lnTo>
                  <a:lnTo>
                    <a:pt x="1080109" y="5458968"/>
                  </a:lnTo>
                  <a:close/>
                </a:path>
                <a:path w="2851785" h="5459095">
                  <a:moveTo>
                    <a:pt x="1126693" y="5458968"/>
                  </a:moveTo>
                  <a:lnTo>
                    <a:pt x="1108913" y="5423332"/>
                  </a:lnTo>
                  <a:lnTo>
                    <a:pt x="1086904" y="5378424"/>
                  </a:lnTo>
                  <a:lnTo>
                    <a:pt x="1065225" y="5333390"/>
                  </a:lnTo>
                  <a:lnTo>
                    <a:pt x="1043825" y="5288204"/>
                  </a:lnTo>
                  <a:lnTo>
                    <a:pt x="1022629" y="5242801"/>
                  </a:lnTo>
                  <a:lnTo>
                    <a:pt x="980694" y="5151145"/>
                  </a:lnTo>
                  <a:lnTo>
                    <a:pt x="959840" y="5104765"/>
                  </a:lnTo>
                  <a:lnTo>
                    <a:pt x="973963" y="5151145"/>
                  </a:lnTo>
                  <a:lnTo>
                    <a:pt x="988580" y="5197132"/>
                  </a:lnTo>
                  <a:lnTo>
                    <a:pt x="1003744" y="5242801"/>
                  </a:lnTo>
                  <a:lnTo>
                    <a:pt x="1019492" y="5288204"/>
                  </a:lnTo>
                  <a:lnTo>
                    <a:pt x="1035900" y="5333390"/>
                  </a:lnTo>
                  <a:lnTo>
                    <a:pt x="1053020" y="5378424"/>
                  </a:lnTo>
                  <a:lnTo>
                    <a:pt x="1070902" y="5423332"/>
                  </a:lnTo>
                  <a:lnTo>
                    <a:pt x="1085748" y="5458968"/>
                  </a:lnTo>
                  <a:lnTo>
                    <a:pt x="1126693" y="5458968"/>
                  </a:lnTo>
                  <a:close/>
                </a:path>
                <a:path w="2851785" h="5459095">
                  <a:moveTo>
                    <a:pt x="1411922" y="5458968"/>
                  </a:moveTo>
                  <a:lnTo>
                    <a:pt x="1329029" y="5288204"/>
                  </a:lnTo>
                  <a:lnTo>
                    <a:pt x="1285989" y="5197881"/>
                  </a:lnTo>
                  <a:lnTo>
                    <a:pt x="1243723" y="5107178"/>
                  </a:lnTo>
                  <a:lnTo>
                    <a:pt x="1222959" y="5061648"/>
                  </a:lnTo>
                  <a:lnTo>
                    <a:pt x="1202474" y="5015966"/>
                  </a:lnTo>
                  <a:lnTo>
                    <a:pt x="1182319" y="4970132"/>
                  </a:lnTo>
                  <a:lnTo>
                    <a:pt x="1162519" y="4924107"/>
                  </a:lnTo>
                  <a:lnTo>
                    <a:pt x="1119657" y="4828794"/>
                  </a:lnTo>
                  <a:lnTo>
                    <a:pt x="1077671" y="4733048"/>
                  </a:lnTo>
                  <a:lnTo>
                    <a:pt x="1036548" y="4636859"/>
                  </a:lnTo>
                  <a:lnTo>
                    <a:pt x="996302" y="4540250"/>
                  </a:lnTo>
                  <a:lnTo>
                    <a:pt x="956906" y="4443196"/>
                  </a:lnTo>
                  <a:lnTo>
                    <a:pt x="918387" y="4345724"/>
                  </a:lnTo>
                  <a:lnTo>
                    <a:pt x="880732" y="4247820"/>
                  </a:lnTo>
                  <a:lnTo>
                    <a:pt x="843940" y="4149471"/>
                  </a:lnTo>
                  <a:lnTo>
                    <a:pt x="833628" y="4125214"/>
                  </a:lnTo>
                  <a:lnTo>
                    <a:pt x="823734" y="4100499"/>
                  </a:lnTo>
                  <a:lnTo>
                    <a:pt x="814717" y="4074909"/>
                  </a:lnTo>
                  <a:lnTo>
                    <a:pt x="807008" y="4047998"/>
                  </a:lnTo>
                  <a:lnTo>
                    <a:pt x="807008" y="4181729"/>
                  </a:lnTo>
                  <a:lnTo>
                    <a:pt x="843788" y="4278350"/>
                  </a:lnTo>
                  <a:lnTo>
                    <a:pt x="881380" y="4374540"/>
                  </a:lnTo>
                  <a:lnTo>
                    <a:pt x="919734" y="4470285"/>
                  </a:lnTo>
                  <a:lnTo>
                    <a:pt x="958786" y="4565612"/>
                  </a:lnTo>
                  <a:lnTo>
                    <a:pt x="998486" y="4660493"/>
                  </a:lnTo>
                  <a:lnTo>
                    <a:pt x="1038796" y="4754943"/>
                  </a:lnTo>
                  <a:lnTo>
                    <a:pt x="1079627" y="4848961"/>
                  </a:lnTo>
                  <a:lnTo>
                    <a:pt x="1120965" y="4942548"/>
                  </a:lnTo>
                  <a:lnTo>
                    <a:pt x="1142580" y="4990338"/>
                  </a:lnTo>
                  <a:lnTo>
                    <a:pt x="1164628" y="5038128"/>
                  </a:lnTo>
                  <a:lnTo>
                    <a:pt x="1187043" y="5085905"/>
                  </a:lnTo>
                  <a:lnTo>
                    <a:pt x="1209789" y="5133695"/>
                  </a:lnTo>
                  <a:lnTo>
                    <a:pt x="1256118" y="5229263"/>
                  </a:lnTo>
                  <a:lnTo>
                    <a:pt x="1327086" y="5372620"/>
                  </a:lnTo>
                  <a:lnTo>
                    <a:pt x="1370279" y="5458968"/>
                  </a:lnTo>
                  <a:lnTo>
                    <a:pt x="1411922" y="5458968"/>
                  </a:lnTo>
                  <a:close/>
                </a:path>
                <a:path w="2851785" h="5459095">
                  <a:moveTo>
                    <a:pt x="2851531" y="0"/>
                  </a:moveTo>
                  <a:lnTo>
                    <a:pt x="2815336" y="32283"/>
                  </a:lnTo>
                  <a:lnTo>
                    <a:pt x="2780284" y="64693"/>
                  </a:lnTo>
                  <a:lnTo>
                    <a:pt x="2745994" y="97370"/>
                  </a:lnTo>
                  <a:lnTo>
                    <a:pt x="2712085" y="130429"/>
                  </a:lnTo>
                  <a:lnTo>
                    <a:pt x="2643886" y="198247"/>
                  </a:lnTo>
                  <a:lnTo>
                    <a:pt x="2611615" y="230898"/>
                  </a:lnTo>
                  <a:lnTo>
                    <a:pt x="2579332" y="264325"/>
                  </a:lnTo>
                  <a:lnTo>
                    <a:pt x="2547023" y="298538"/>
                  </a:lnTo>
                  <a:lnTo>
                    <a:pt x="2514714" y="333514"/>
                  </a:lnTo>
                  <a:lnTo>
                    <a:pt x="2482392" y="369265"/>
                  </a:lnTo>
                  <a:lnTo>
                    <a:pt x="2450084" y="405765"/>
                  </a:lnTo>
                  <a:lnTo>
                    <a:pt x="2414968" y="443598"/>
                  </a:lnTo>
                  <a:lnTo>
                    <a:pt x="2380107" y="481660"/>
                  </a:lnTo>
                  <a:lnTo>
                    <a:pt x="2345512" y="519950"/>
                  </a:lnTo>
                  <a:lnTo>
                    <a:pt x="2311222" y="558469"/>
                  </a:lnTo>
                  <a:lnTo>
                    <a:pt x="2277224" y="597217"/>
                  </a:lnTo>
                  <a:lnTo>
                    <a:pt x="2243569" y="636181"/>
                  </a:lnTo>
                  <a:lnTo>
                    <a:pt x="2210270" y="675386"/>
                  </a:lnTo>
                  <a:lnTo>
                    <a:pt x="2177338" y="714832"/>
                  </a:lnTo>
                  <a:lnTo>
                    <a:pt x="2144801" y="754494"/>
                  </a:lnTo>
                  <a:lnTo>
                    <a:pt x="2112695" y="794397"/>
                  </a:lnTo>
                  <a:lnTo>
                    <a:pt x="2081022" y="834517"/>
                  </a:lnTo>
                  <a:lnTo>
                    <a:pt x="2049043" y="875474"/>
                  </a:lnTo>
                  <a:lnTo>
                    <a:pt x="2017306" y="916609"/>
                  </a:lnTo>
                  <a:lnTo>
                    <a:pt x="1985810" y="957910"/>
                  </a:lnTo>
                  <a:lnTo>
                    <a:pt x="1954580" y="999401"/>
                  </a:lnTo>
                  <a:lnTo>
                    <a:pt x="1923592" y="1041057"/>
                  </a:lnTo>
                  <a:lnTo>
                    <a:pt x="1892884" y="1082903"/>
                  </a:lnTo>
                  <a:lnTo>
                    <a:pt x="1862455" y="1124940"/>
                  </a:lnTo>
                  <a:lnTo>
                    <a:pt x="1832305" y="1167168"/>
                  </a:lnTo>
                  <a:lnTo>
                    <a:pt x="1802447" y="1209573"/>
                  </a:lnTo>
                  <a:lnTo>
                    <a:pt x="1772894" y="1252181"/>
                  </a:lnTo>
                  <a:lnTo>
                    <a:pt x="1743633" y="1294993"/>
                  </a:lnTo>
                  <a:lnTo>
                    <a:pt x="1714703" y="1337995"/>
                  </a:lnTo>
                  <a:lnTo>
                    <a:pt x="1686090" y="1381213"/>
                  </a:lnTo>
                  <a:lnTo>
                    <a:pt x="1657807" y="1424622"/>
                  </a:lnTo>
                  <a:lnTo>
                    <a:pt x="1629867" y="1468247"/>
                  </a:lnTo>
                  <a:lnTo>
                    <a:pt x="1602270" y="1512074"/>
                  </a:lnTo>
                  <a:lnTo>
                    <a:pt x="1575015" y="1556131"/>
                  </a:lnTo>
                  <a:lnTo>
                    <a:pt x="1548130" y="1600390"/>
                  </a:lnTo>
                  <a:lnTo>
                    <a:pt x="1521625" y="1644865"/>
                  </a:lnTo>
                  <a:lnTo>
                    <a:pt x="1495475" y="1689569"/>
                  </a:lnTo>
                  <a:lnTo>
                    <a:pt x="1469732" y="1734502"/>
                  </a:lnTo>
                  <a:lnTo>
                    <a:pt x="1444371" y="1779651"/>
                  </a:lnTo>
                  <a:lnTo>
                    <a:pt x="1418767" y="1824443"/>
                  </a:lnTo>
                  <a:lnTo>
                    <a:pt x="1393571" y="1869503"/>
                  </a:lnTo>
                  <a:lnTo>
                    <a:pt x="1368780" y="1914842"/>
                  </a:lnTo>
                  <a:lnTo>
                    <a:pt x="1344422" y="1960435"/>
                  </a:lnTo>
                  <a:lnTo>
                    <a:pt x="1320469" y="2006282"/>
                  </a:lnTo>
                  <a:lnTo>
                    <a:pt x="1296962" y="2052383"/>
                  </a:lnTo>
                  <a:lnTo>
                    <a:pt x="1273873" y="2098713"/>
                  </a:lnTo>
                  <a:lnTo>
                    <a:pt x="1251216" y="2145284"/>
                  </a:lnTo>
                  <a:lnTo>
                    <a:pt x="1229017" y="2192070"/>
                  </a:lnTo>
                  <a:lnTo>
                    <a:pt x="1207262" y="2239073"/>
                  </a:lnTo>
                  <a:lnTo>
                    <a:pt x="1185951" y="2286279"/>
                  </a:lnTo>
                  <a:lnTo>
                    <a:pt x="1165098" y="2333688"/>
                  </a:lnTo>
                  <a:lnTo>
                    <a:pt x="1144714" y="2381288"/>
                  </a:lnTo>
                  <a:lnTo>
                    <a:pt x="1124800" y="2429065"/>
                  </a:lnTo>
                  <a:lnTo>
                    <a:pt x="1105357" y="2477020"/>
                  </a:lnTo>
                  <a:lnTo>
                    <a:pt x="1086396" y="2525153"/>
                  </a:lnTo>
                  <a:lnTo>
                    <a:pt x="1067904" y="2573439"/>
                  </a:lnTo>
                  <a:lnTo>
                    <a:pt x="1049921" y="2621877"/>
                  </a:lnTo>
                  <a:lnTo>
                    <a:pt x="1032421" y="2670454"/>
                  </a:lnTo>
                  <a:lnTo>
                    <a:pt x="1015415" y="2719171"/>
                  </a:lnTo>
                  <a:lnTo>
                    <a:pt x="998918" y="2768028"/>
                  </a:lnTo>
                  <a:lnTo>
                    <a:pt x="982941" y="2816987"/>
                  </a:lnTo>
                  <a:lnTo>
                    <a:pt x="967549" y="2864561"/>
                  </a:lnTo>
                  <a:lnTo>
                    <a:pt x="952703" y="2912224"/>
                  </a:lnTo>
                  <a:lnTo>
                    <a:pt x="938377" y="2959989"/>
                  </a:lnTo>
                  <a:lnTo>
                    <a:pt x="924610" y="3007868"/>
                  </a:lnTo>
                  <a:lnTo>
                    <a:pt x="911390" y="3055848"/>
                  </a:lnTo>
                  <a:lnTo>
                    <a:pt x="898728" y="3103943"/>
                  </a:lnTo>
                  <a:lnTo>
                    <a:pt x="886625" y="3152127"/>
                  </a:lnTo>
                  <a:lnTo>
                    <a:pt x="875093" y="3200425"/>
                  </a:lnTo>
                  <a:lnTo>
                    <a:pt x="864146" y="3248825"/>
                  </a:lnTo>
                  <a:lnTo>
                    <a:pt x="853770" y="3297326"/>
                  </a:lnTo>
                  <a:lnTo>
                    <a:pt x="844003" y="3345942"/>
                  </a:lnTo>
                  <a:lnTo>
                    <a:pt x="834821" y="3394659"/>
                  </a:lnTo>
                  <a:lnTo>
                    <a:pt x="826249" y="3443478"/>
                  </a:lnTo>
                  <a:lnTo>
                    <a:pt x="818286" y="3492398"/>
                  </a:lnTo>
                  <a:lnTo>
                    <a:pt x="810945" y="3541420"/>
                  </a:lnTo>
                  <a:lnTo>
                    <a:pt x="804227" y="3590556"/>
                  </a:lnTo>
                  <a:lnTo>
                    <a:pt x="798144" y="3639794"/>
                  </a:lnTo>
                  <a:lnTo>
                    <a:pt x="792708" y="3689134"/>
                  </a:lnTo>
                  <a:lnTo>
                    <a:pt x="787908" y="3738575"/>
                  </a:lnTo>
                  <a:lnTo>
                    <a:pt x="783767" y="3788118"/>
                  </a:lnTo>
                  <a:lnTo>
                    <a:pt x="780275" y="3837775"/>
                  </a:lnTo>
                  <a:lnTo>
                    <a:pt x="777557" y="3885857"/>
                  </a:lnTo>
                  <a:lnTo>
                    <a:pt x="777455" y="3887533"/>
                  </a:lnTo>
                  <a:lnTo>
                    <a:pt x="775322" y="3937381"/>
                  </a:lnTo>
                  <a:lnTo>
                    <a:pt x="775322" y="3959860"/>
                  </a:lnTo>
                  <a:lnTo>
                    <a:pt x="775322" y="3960368"/>
                  </a:lnTo>
                  <a:lnTo>
                    <a:pt x="782307" y="3981856"/>
                  </a:lnTo>
                  <a:lnTo>
                    <a:pt x="789736" y="4004183"/>
                  </a:lnTo>
                  <a:lnTo>
                    <a:pt x="798029" y="4026522"/>
                  </a:lnTo>
                  <a:lnTo>
                    <a:pt x="807618" y="4047998"/>
                  </a:lnTo>
                  <a:lnTo>
                    <a:pt x="807618" y="3937381"/>
                  </a:lnTo>
                  <a:lnTo>
                    <a:pt x="809790" y="3887533"/>
                  </a:lnTo>
                  <a:lnTo>
                    <a:pt x="812863" y="3834396"/>
                  </a:lnTo>
                  <a:lnTo>
                    <a:pt x="816559" y="3782999"/>
                  </a:lnTo>
                  <a:lnTo>
                    <a:pt x="820978" y="3731679"/>
                  </a:lnTo>
                  <a:lnTo>
                    <a:pt x="826071" y="3680434"/>
                  </a:lnTo>
                  <a:lnTo>
                    <a:pt x="831850" y="3629279"/>
                  </a:lnTo>
                  <a:lnTo>
                    <a:pt x="838301" y="3578212"/>
                  </a:lnTo>
                  <a:lnTo>
                    <a:pt x="845400" y="3527234"/>
                  </a:lnTo>
                  <a:lnTo>
                    <a:pt x="853135" y="3476358"/>
                  </a:lnTo>
                  <a:lnTo>
                    <a:pt x="861504" y="3425583"/>
                  </a:lnTo>
                  <a:lnTo>
                    <a:pt x="870483" y="3374923"/>
                  </a:lnTo>
                  <a:lnTo>
                    <a:pt x="880059" y="3324364"/>
                  </a:lnTo>
                  <a:lnTo>
                    <a:pt x="890219" y="3273933"/>
                  </a:lnTo>
                  <a:lnTo>
                    <a:pt x="900963" y="3223628"/>
                  </a:lnTo>
                  <a:lnTo>
                    <a:pt x="912266" y="3173450"/>
                  </a:lnTo>
                  <a:lnTo>
                    <a:pt x="924115" y="3123412"/>
                  </a:lnTo>
                  <a:lnTo>
                    <a:pt x="936498" y="3073514"/>
                  </a:lnTo>
                  <a:lnTo>
                    <a:pt x="949413" y="3023755"/>
                  </a:lnTo>
                  <a:lnTo>
                    <a:pt x="962825" y="2974136"/>
                  </a:lnTo>
                  <a:lnTo>
                    <a:pt x="976744" y="2924683"/>
                  </a:lnTo>
                  <a:lnTo>
                    <a:pt x="991146" y="2875394"/>
                  </a:lnTo>
                  <a:lnTo>
                    <a:pt x="1006017" y="2826258"/>
                  </a:lnTo>
                  <a:lnTo>
                    <a:pt x="1021994" y="2777299"/>
                  </a:lnTo>
                  <a:lnTo>
                    <a:pt x="1038491" y="2728518"/>
                  </a:lnTo>
                  <a:lnTo>
                    <a:pt x="1055484" y="2679903"/>
                  </a:lnTo>
                  <a:lnTo>
                    <a:pt x="1072959" y="2631452"/>
                  </a:lnTo>
                  <a:lnTo>
                    <a:pt x="1090930" y="2583180"/>
                  </a:lnTo>
                  <a:lnTo>
                    <a:pt x="1109370" y="2535085"/>
                  </a:lnTo>
                  <a:lnTo>
                    <a:pt x="1128280" y="2487155"/>
                  </a:lnTo>
                  <a:lnTo>
                    <a:pt x="1147648" y="2439403"/>
                  </a:lnTo>
                  <a:lnTo>
                    <a:pt x="1167472" y="2391816"/>
                  </a:lnTo>
                  <a:lnTo>
                    <a:pt x="1187742" y="2344407"/>
                  </a:lnTo>
                  <a:lnTo>
                    <a:pt x="1208455" y="2297163"/>
                  </a:lnTo>
                  <a:lnTo>
                    <a:pt x="1229588" y="2250097"/>
                  </a:lnTo>
                  <a:lnTo>
                    <a:pt x="1251140" y="2203208"/>
                  </a:lnTo>
                  <a:lnTo>
                    <a:pt x="1273098" y="2156485"/>
                  </a:lnTo>
                  <a:lnTo>
                    <a:pt x="1295476" y="2109940"/>
                  </a:lnTo>
                  <a:lnTo>
                    <a:pt x="1318247" y="2063559"/>
                  </a:lnTo>
                  <a:lnTo>
                    <a:pt x="1341412" y="2017356"/>
                  </a:lnTo>
                  <a:lnTo>
                    <a:pt x="1364945" y="1971319"/>
                  </a:lnTo>
                  <a:lnTo>
                    <a:pt x="1388872" y="1925459"/>
                  </a:lnTo>
                  <a:lnTo>
                    <a:pt x="1413154" y="1879777"/>
                  </a:lnTo>
                  <a:lnTo>
                    <a:pt x="1437792" y="1834261"/>
                  </a:lnTo>
                  <a:lnTo>
                    <a:pt x="1462786" y="1788922"/>
                  </a:lnTo>
                  <a:lnTo>
                    <a:pt x="1488109" y="1743773"/>
                  </a:lnTo>
                  <a:lnTo>
                    <a:pt x="1513789" y="1698840"/>
                  </a:lnTo>
                  <a:lnTo>
                    <a:pt x="1539786" y="1654136"/>
                  </a:lnTo>
                  <a:lnTo>
                    <a:pt x="1566125" y="1609648"/>
                  </a:lnTo>
                  <a:lnTo>
                    <a:pt x="1592783" y="1565376"/>
                  </a:lnTo>
                  <a:lnTo>
                    <a:pt x="1619758" y="1521320"/>
                  </a:lnTo>
                  <a:lnTo>
                    <a:pt x="1647037" y="1477479"/>
                  </a:lnTo>
                  <a:lnTo>
                    <a:pt x="1674634" y="1433855"/>
                  </a:lnTo>
                  <a:lnTo>
                    <a:pt x="1702523" y="1390434"/>
                  </a:lnTo>
                  <a:lnTo>
                    <a:pt x="1730717" y="1347216"/>
                  </a:lnTo>
                  <a:lnTo>
                    <a:pt x="1759204" y="1304201"/>
                  </a:lnTo>
                  <a:lnTo>
                    <a:pt x="1787969" y="1261389"/>
                  </a:lnTo>
                  <a:lnTo>
                    <a:pt x="1817014" y="1218768"/>
                  </a:lnTo>
                  <a:lnTo>
                    <a:pt x="1846338" y="1176350"/>
                  </a:lnTo>
                  <a:lnTo>
                    <a:pt x="1875942" y="1134110"/>
                  </a:lnTo>
                  <a:lnTo>
                    <a:pt x="1905812" y="1092073"/>
                  </a:lnTo>
                  <a:lnTo>
                    <a:pt x="1935937" y="1050226"/>
                  </a:lnTo>
                  <a:lnTo>
                    <a:pt x="1966315" y="1008545"/>
                  </a:lnTo>
                  <a:lnTo>
                    <a:pt x="1996948" y="967066"/>
                  </a:lnTo>
                  <a:lnTo>
                    <a:pt x="2027821" y="925753"/>
                  </a:lnTo>
                  <a:lnTo>
                    <a:pt x="2058936" y="884618"/>
                  </a:lnTo>
                  <a:lnTo>
                    <a:pt x="2090293" y="843661"/>
                  </a:lnTo>
                  <a:lnTo>
                    <a:pt x="2121954" y="803452"/>
                  </a:lnTo>
                  <a:lnTo>
                    <a:pt x="2154047" y="763282"/>
                  </a:lnTo>
                  <a:lnTo>
                    <a:pt x="2186521" y="723188"/>
                  </a:lnTo>
                  <a:lnTo>
                    <a:pt x="2219312" y="683221"/>
                  </a:lnTo>
                  <a:lnTo>
                    <a:pt x="2252408" y="643407"/>
                  </a:lnTo>
                  <a:lnTo>
                    <a:pt x="2285758" y="603796"/>
                  </a:lnTo>
                  <a:lnTo>
                    <a:pt x="2319312" y="564451"/>
                  </a:lnTo>
                  <a:lnTo>
                    <a:pt x="2353030" y="525373"/>
                  </a:lnTo>
                  <a:lnTo>
                    <a:pt x="2386876" y="486638"/>
                  </a:lnTo>
                  <a:lnTo>
                    <a:pt x="2420810" y="448284"/>
                  </a:lnTo>
                  <a:lnTo>
                    <a:pt x="2454783" y="410337"/>
                  </a:lnTo>
                  <a:lnTo>
                    <a:pt x="2487041" y="375424"/>
                  </a:lnTo>
                  <a:lnTo>
                    <a:pt x="2551633" y="304863"/>
                  </a:lnTo>
                  <a:lnTo>
                    <a:pt x="2583942" y="269976"/>
                  </a:lnTo>
                  <a:lnTo>
                    <a:pt x="2616263" y="235839"/>
                  </a:lnTo>
                  <a:lnTo>
                    <a:pt x="2648585" y="202819"/>
                  </a:lnTo>
                  <a:lnTo>
                    <a:pt x="2750007" y="102031"/>
                  </a:lnTo>
                  <a:lnTo>
                    <a:pt x="2783497" y="69354"/>
                  </a:lnTo>
                  <a:lnTo>
                    <a:pt x="2817253" y="36906"/>
                  </a:lnTo>
                  <a:lnTo>
                    <a:pt x="2851531" y="4572"/>
                  </a:lnTo>
                  <a:lnTo>
                    <a:pt x="2851531" y="0"/>
                  </a:lnTo>
                  <a:close/>
                </a:path>
              </a:pathLst>
            </a:custGeom>
            <a:solidFill>
              <a:srgbClr val="766E53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811"/>
              <a:ext cx="12192000" cy="685406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309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100"/>
              </a:spcBef>
            </a:pPr>
            <a:r>
              <a:rPr sz="3600" spc="155" dirty="0"/>
              <a:t>Medicare</a:t>
            </a:r>
            <a:r>
              <a:rPr sz="3600" spc="-70" dirty="0"/>
              <a:t> </a:t>
            </a:r>
            <a:r>
              <a:rPr sz="3600" spc="-60" dirty="0"/>
              <a:t>Part</a:t>
            </a:r>
            <a:r>
              <a:rPr sz="3600" spc="-70" dirty="0"/>
              <a:t> </a:t>
            </a:r>
            <a:r>
              <a:rPr sz="3600" dirty="0"/>
              <a:t>D</a:t>
            </a:r>
            <a:r>
              <a:rPr sz="3600" spc="-85" dirty="0"/>
              <a:t> </a:t>
            </a:r>
            <a:r>
              <a:rPr sz="3600" spc="300" dirty="0"/>
              <a:t>-</a:t>
            </a:r>
            <a:r>
              <a:rPr sz="3600" spc="-65" dirty="0"/>
              <a:t> </a:t>
            </a:r>
            <a:r>
              <a:rPr sz="3600" spc="85" dirty="0"/>
              <a:t>Vaccines</a:t>
            </a:r>
            <a:endParaRPr sz="3600"/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1881485" cy="6858000"/>
            <a:chOff x="0" y="0"/>
            <a:chExt cx="11881485" cy="6858000"/>
          </a:xfrm>
        </p:grpSpPr>
        <p:sp>
          <p:nvSpPr>
            <p:cNvPr id="10" name="object 10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766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1555" y="1077722"/>
              <a:ext cx="4519549" cy="440093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061227"/>
              <a:ext cx="1038225" cy="506730"/>
            </a:xfrm>
            <a:custGeom>
              <a:avLst/>
              <a:gdLst/>
              <a:ahLst/>
              <a:cxnLst/>
              <a:rect l="l" t="t" r="r" b="b"/>
              <a:pathLst>
                <a:path w="1038225" h="506729">
                  <a:moveTo>
                    <a:pt x="291707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291707" y="506272"/>
                  </a:lnTo>
                  <a:lnTo>
                    <a:pt x="291707" y="505129"/>
                  </a:lnTo>
                  <a:lnTo>
                    <a:pt x="793473" y="505129"/>
                  </a:lnTo>
                  <a:lnTo>
                    <a:pt x="798551" y="499884"/>
                  </a:lnTo>
                  <a:lnTo>
                    <a:pt x="800431" y="498360"/>
                  </a:lnTo>
                  <a:lnTo>
                    <a:pt x="801980" y="496735"/>
                  </a:lnTo>
                  <a:lnTo>
                    <a:pt x="1030948" y="267792"/>
                  </a:lnTo>
                  <a:lnTo>
                    <a:pt x="1036263" y="260638"/>
                  </a:lnTo>
                  <a:lnTo>
                    <a:pt x="1038035" y="253485"/>
                  </a:lnTo>
                  <a:lnTo>
                    <a:pt x="1036263" y="246332"/>
                  </a:lnTo>
                  <a:lnTo>
                    <a:pt x="1030948" y="239179"/>
                  </a:lnTo>
                  <a:lnTo>
                    <a:pt x="801980" y="10236"/>
                  </a:lnTo>
                  <a:lnTo>
                    <a:pt x="797002" y="10236"/>
                  </a:lnTo>
                  <a:lnTo>
                    <a:pt x="797002" y="5473"/>
                  </a:lnTo>
                  <a:lnTo>
                    <a:pt x="792366" y="5473"/>
                  </a:lnTo>
                  <a:lnTo>
                    <a:pt x="787553" y="698"/>
                  </a:lnTo>
                  <a:lnTo>
                    <a:pt x="692049" y="698"/>
                  </a:lnTo>
                  <a:lnTo>
                    <a:pt x="291707" y="152"/>
                  </a:lnTo>
                  <a:lnTo>
                    <a:pt x="291707" y="0"/>
                  </a:lnTo>
                  <a:close/>
                </a:path>
                <a:path w="1038225" h="506729">
                  <a:moveTo>
                    <a:pt x="793473" y="505129"/>
                  </a:moveTo>
                  <a:lnTo>
                    <a:pt x="291707" y="505129"/>
                  </a:lnTo>
                  <a:lnTo>
                    <a:pt x="692049" y="506272"/>
                  </a:lnTo>
                  <a:lnTo>
                    <a:pt x="792366" y="506272"/>
                  </a:lnTo>
                  <a:lnTo>
                    <a:pt x="793473" y="505129"/>
                  </a:lnTo>
                  <a:close/>
                </a:path>
              </a:pathLst>
            </a:custGeom>
            <a:solidFill>
              <a:srgbClr val="A42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27963" y="1819401"/>
            <a:ext cx="5741670" cy="384746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705"/>
              </a:spcBef>
            </a:pP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26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120" dirty="0">
                <a:solidFill>
                  <a:srgbClr val="404040"/>
                </a:solidFill>
                <a:latin typeface="Arial"/>
                <a:cs typeface="Arial"/>
              </a:rPr>
              <a:t>following</a:t>
            </a:r>
            <a:r>
              <a:rPr sz="26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155" dirty="0">
                <a:solidFill>
                  <a:srgbClr val="404040"/>
                </a:solidFill>
                <a:latin typeface="Arial"/>
                <a:cs typeface="Arial"/>
              </a:rPr>
              <a:t>vaccines</a:t>
            </a:r>
            <a:r>
              <a:rPr sz="2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160" dirty="0">
                <a:solidFill>
                  <a:srgbClr val="404040"/>
                </a:solidFill>
                <a:latin typeface="Arial"/>
                <a:cs typeface="Arial"/>
              </a:rPr>
              <a:t>are</a:t>
            </a:r>
            <a:r>
              <a:rPr sz="2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200" dirty="0">
                <a:solidFill>
                  <a:srgbClr val="404040"/>
                </a:solidFill>
                <a:latin typeface="Arial"/>
                <a:cs typeface="Arial"/>
              </a:rPr>
              <a:t>covered </a:t>
            </a:r>
            <a:r>
              <a:rPr sz="2600" spc="145" dirty="0">
                <a:solidFill>
                  <a:srgbClr val="404040"/>
                </a:solidFill>
                <a:latin typeface="Arial"/>
                <a:cs typeface="Arial"/>
              </a:rPr>
              <a:t>under</a:t>
            </a:r>
            <a:r>
              <a:rPr sz="26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u="sng" spc="10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Medicare</a:t>
            </a:r>
            <a:r>
              <a:rPr sz="2600" b="1" u="sng" spc="-3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 </a:t>
            </a:r>
            <a:r>
              <a:rPr sz="2600" b="1" u="sng" spc="-5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Part</a:t>
            </a:r>
            <a:r>
              <a:rPr sz="2600" b="1" u="sng" spc="-3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 </a:t>
            </a:r>
            <a:r>
              <a:rPr sz="2600" b="1" u="sng" spc="-2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D</a:t>
            </a:r>
            <a:r>
              <a:rPr sz="2600" spc="-25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6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Shingles</a:t>
            </a:r>
            <a:r>
              <a:rPr sz="26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204" dirty="0">
                <a:solidFill>
                  <a:srgbClr val="404040"/>
                </a:solidFill>
                <a:latin typeface="Arial"/>
                <a:cs typeface="Arial"/>
              </a:rPr>
              <a:t>vaccine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600" spc="-2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600" spc="-20" dirty="0">
                <a:solidFill>
                  <a:srgbClr val="404040"/>
                </a:solidFill>
                <a:latin typeface="Arial"/>
                <a:cs typeface="Arial"/>
              </a:rPr>
              <a:t>RSV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600" spc="12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600" spc="120" dirty="0">
                <a:solidFill>
                  <a:srgbClr val="404040"/>
                </a:solidFill>
                <a:latin typeface="Arial"/>
                <a:cs typeface="Arial"/>
              </a:rPr>
              <a:t>Human</a:t>
            </a:r>
            <a:r>
              <a:rPr sz="26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100" dirty="0">
                <a:solidFill>
                  <a:srgbClr val="404040"/>
                </a:solidFill>
                <a:latin typeface="Arial"/>
                <a:cs typeface="Arial"/>
              </a:rPr>
              <a:t>papillomavirus</a:t>
            </a:r>
            <a:r>
              <a:rPr sz="260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(HPV)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2600" spc="9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600" spc="95" dirty="0">
                <a:solidFill>
                  <a:srgbClr val="404040"/>
                </a:solidFill>
                <a:latin typeface="Arial"/>
                <a:cs typeface="Arial"/>
              </a:rPr>
              <a:t>Diphtheria</a:t>
            </a:r>
            <a:r>
              <a:rPr sz="260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254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26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Tetanus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6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Measles,</a:t>
            </a:r>
            <a:r>
              <a:rPr sz="2600" spc="110" dirty="0">
                <a:solidFill>
                  <a:srgbClr val="404040"/>
                </a:solidFill>
                <a:latin typeface="Arial"/>
                <a:cs typeface="Arial"/>
              </a:rPr>
              <a:t> mumps,</a:t>
            </a:r>
            <a:r>
              <a:rPr sz="2600" spc="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110" dirty="0">
                <a:solidFill>
                  <a:srgbClr val="404040"/>
                </a:solidFill>
                <a:latin typeface="Arial"/>
                <a:cs typeface="Arial"/>
              </a:rPr>
              <a:t>rubella</a:t>
            </a:r>
            <a:r>
              <a:rPr sz="2600" spc="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40" dirty="0">
                <a:solidFill>
                  <a:srgbClr val="404040"/>
                </a:solidFill>
                <a:latin typeface="Arial"/>
                <a:cs typeface="Arial"/>
              </a:rPr>
              <a:t>(MMR)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600" spc="-6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600" spc="-60" dirty="0">
                <a:solidFill>
                  <a:srgbClr val="404040"/>
                </a:solidFill>
                <a:latin typeface="Arial"/>
                <a:cs typeface="Arial"/>
              </a:rPr>
              <a:t>Pertussis</a:t>
            </a:r>
            <a:r>
              <a:rPr sz="26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180" dirty="0">
                <a:solidFill>
                  <a:srgbClr val="404040"/>
                </a:solidFill>
                <a:latin typeface="Arial"/>
                <a:cs typeface="Arial"/>
              </a:rPr>
              <a:t>(whooping</a:t>
            </a:r>
            <a:r>
              <a:rPr sz="26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195" dirty="0">
                <a:solidFill>
                  <a:srgbClr val="404040"/>
                </a:solidFill>
                <a:latin typeface="Arial"/>
                <a:cs typeface="Arial"/>
              </a:rPr>
              <a:t>cough)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CBBCD6-DA4F-2469-85E5-994A6CA6399C}"/>
              </a:ext>
            </a:extLst>
          </p:cNvPr>
          <p:cNvSpPr txBox="1"/>
          <p:nvPr/>
        </p:nvSpPr>
        <p:spPr>
          <a:xfrm>
            <a:off x="1099970" y="497504"/>
            <a:ext cx="6885098" cy="733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Sample ID Cards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8305E-951C-B7A1-BBF6-8246F7DA0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144" y="4400917"/>
            <a:ext cx="3002435" cy="2065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28509D-E1A9-3514-14F5-5FC2E3577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919" y="4396831"/>
            <a:ext cx="3076864" cy="2070037"/>
          </a:xfrm>
          <a:prstGeom prst="rect">
            <a:avLst/>
          </a:prstGeom>
        </p:spPr>
      </p:pic>
      <p:pic>
        <p:nvPicPr>
          <p:cNvPr id="6" name="Picture 5" descr="Doctor explaining paperwork to a patient in an examination room">
            <a:extLst>
              <a:ext uri="{FF2B5EF4-FFF2-40B4-BE49-F238E27FC236}">
                <a16:creationId xmlns:a16="http://schemas.microsoft.com/office/drawing/2014/main" id="{94F5625F-6DFB-DD4E-C3FE-7DA3A1991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r="6798"/>
          <a:stretch/>
        </p:blipFill>
        <p:spPr>
          <a:xfrm>
            <a:off x="182880" y="1537863"/>
            <a:ext cx="4628618" cy="3571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2E5336-6DE1-E474-1627-0113D96390D4}"/>
              </a:ext>
            </a:extLst>
          </p:cNvPr>
          <p:cNvSpPr txBox="1"/>
          <p:nvPr/>
        </p:nvSpPr>
        <p:spPr>
          <a:xfrm>
            <a:off x="6940558" y="3833832"/>
            <a:ext cx="365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Carrier Name &amp; Sample Pharmacy ID Cards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AECC31-DC8B-6D33-9C0F-CF58421CC054}"/>
              </a:ext>
            </a:extLst>
          </p:cNvPr>
          <p:cNvSpPr txBox="1"/>
          <p:nvPr/>
        </p:nvSpPr>
        <p:spPr>
          <a:xfrm>
            <a:off x="6827515" y="598691"/>
            <a:ext cx="366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Carrier Name &amp; Sample Medical ID Cards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B16180-159A-BC51-70A5-2F2DD0456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571" y="1230543"/>
            <a:ext cx="6699212" cy="206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8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F944CC-9DB1-6A07-BA1E-08D3A8EDC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AF4CEE-4196-3C1B-25E9-81EA660B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Enrollment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924E6-52D2-7CAD-4FD5-98C613FAF5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953821"/>
            <a:ext cx="11280775" cy="43130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Automatic electronic enrollment.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you currently are enrolled in the UHC MAPD plan Eligible retirees and spouses will be automatically enrolled in this coverage. No action is needed on your part.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Announcement letters should have already arrived to your home.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Welcome kits will be mailed by The Hartford and Express Scripts and will arrive in Early to Mid November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San Ramon USD will be hosting an in-person informational meeting at 1:00 PM on November 17</a:t>
            </a:r>
            <a:r>
              <a:rPr lang="en-US" baseline="30000" dirty="0"/>
              <a:t>th</a:t>
            </a:r>
            <a:r>
              <a:rPr lang="en-US" dirty="0"/>
              <a:t> at the San Ramon USD Home Office in the Board Room at 699 Old Orchard Drive, Danville CA 94526.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you wish to opt out of the plan or enroll in another plan offered by San Ramon USD please contact the Sand Ramon HR and benefits department. </a:t>
            </a:r>
          </a:p>
          <a:p>
            <a:pPr algn="ctr"/>
            <a:r>
              <a:rPr lang="en-US" b="1" dirty="0"/>
              <a:t>Any questions should be directed to </a:t>
            </a:r>
            <a:r>
              <a:rPr lang="en-US" b="1" dirty="0" err="1"/>
              <a:t>Benistar</a:t>
            </a:r>
            <a:r>
              <a:rPr lang="en-US" b="1" dirty="0"/>
              <a:t> Administrative Services at 1-800-236-4782 or emailed to Dayna Zaks at </a:t>
            </a:r>
            <a:r>
              <a:rPr lang="en-US" b="1" dirty="0">
                <a:hlinkClick r:id="rId2"/>
              </a:rPr>
              <a:t>DaynaZaks@hismi.com</a:t>
            </a:r>
            <a:r>
              <a:rPr lang="en-US" b="1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1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CEED43-3A01-48C5-4B9D-BDF4D46FD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2C2639-CD04-680C-AC09-983D25BB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29C11-CC98-24A1-B785-C267275485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47278"/>
            <a:ext cx="11280775" cy="431305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How do I enroll in the plan? </a:t>
            </a:r>
          </a:p>
          <a:p>
            <a:pPr marL="457200" indent="-457200">
              <a:buAutoNum type="arabicPeriod"/>
            </a:pPr>
            <a:r>
              <a:rPr lang="en-US" dirty="0"/>
              <a:t>Who do I call if I need assistance with the plan?</a:t>
            </a:r>
          </a:p>
          <a:p>
            <a:pPr marL="457200" indent="-457200">
              <a:buAutoNum type="arabicPeriod"/>
            </a:pPr>
            <a:r>
              <a:rPr lang="en-US" dirty="0"/>
              <a:t>Who is </a:t>
            </a:r>
            <a:r>
              <a:rPr lang="en-US" dirty="0" err="1"/>
              <a:t>Benistar</a:t>
            </a:r>
            <a:r>
              <a:rPr lang="en-US" dirty="0"/>
              <a:t>?</a:t>
            </a:r>
          </a:p>
          <a:p>
            <a:pPr marL="457200" indent="-457200">
              <a:buAutoNum type="arabicPeriod"/>
            </a:pPr>
            <a:r>
              <a:rPr lang="en-US" dirty="0"/>
              <a:t>Is my provider in-network?</a:t>
            </a:r>
          </a:p>
          <a:p>
            <a:pPr marL="457200" indent="-457200">
              <a:buAutoNum type="arabicPeriod"/>
            </a:pPr>
            <a:r>
              <a:rPr lang="en-US" dirty="0"/>
              <a:t>How do I check if my medications are covered and what their copay is?</a:t>
            </a:r>
          </a:p>
          <a:p>
            <a:pPr marL="457200" indent="-457200">
              <a:buAutoNum type="arabicPeriod"/>
            </a:pPr>
            <a:r>
              <a:rPr lang="en-US" dirty="0"/>
              <a:t>How do I know if I need a prior authorization for a medication?</a:t>
            </a:r>
          </a:p>
          <a:p>
            <a:pPr marL="457200" indent="-457200">
              <a:buAutoNum type="arabicPeriod"/>
            </a:pPr>
            <a:r>
              <a:rPr lang="en-US" dirty="0"/>
              <a:t>How can I sign up for Mail Order?</a:t>
            </a:r>
          </a:p>
          <a:p>
            <a:pPr marL="457200" indent="-457200">
              <a:buAutoNum type="arabicPeriod"/>
            </a:pPr>
            <a:r>
              <a:rPr lang="en-US" dirty="0"/>
              <a:t>Are Pre-Existing Conditions Covered?</a:t>
            </a:r>
          </a:p>
        </p:txBody>
      </p:sp>
    </p:spTree>
    <p:extLst>
      <p:ext uri="{BB962C8B-B14F-4D97-AF65-F5344CB8AC3E}">
        <p14:creationId xmlns:p14="http://schemas.microsoft.com/office/powerpoint/2010/main" val="1978696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4CA9B-036B-8CEB-3F72-F3B1AB86B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D5DAD9-A978-D1B1-1F9B-C79FE12D9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BAEF0-ACFD-6FBC-9556-632F788D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00C65-2BD6-13FA-C63B-BB747E4B13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10"/>
            </a:pPr>
            <a:r>
              <a:rPr lang="en-US" dirty="0"/>
              <a:t>Does this plan require referrals?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dirty="0"/>
              <a:t>Does this plan require pre-certifications?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dirty="0"/>
              <a:t>Does this plan have a network?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dirty="0"/>
              <a:t>What card do I use at the pharmacy and the doctor’s office?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dirty="0"/>
              <a:t>Can I go to the same retail pharmacy?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dirty="0"/>
              <a:t>Will my prescriptions transfer from my old plan?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dirty="0"/>
              <a:t>What if my provider says they don’t accept this plan?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dirty="0"/>
              <a:t>When will I receive my welcome kit and IDs?</a:t>
            </a:r>
          </a:p>
        </p:txBody>
      </p:sp>
    </p:spTree>
    <p:extLst>
      <p:ext uri="{BB962C8B-B14F-4D97-AF65-F5344CB8AC3E}">
        <p14:creationId xmlns:p14="http://schemas.microsoft.com/office/powerpoint/2010/main" val="394866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8987DE-4E35-7EFB-858D-D01442E7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Open Q&amp;A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AF212-352C-F033-86BB-B89276272B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977" y="964705"/>
            <a:ext cx="11280775" cy="5251037"/>
          </a:xfrm>
        </p:spPr>
        <p:txBody>
          <a:bodyPr/>
          <a:lstStyle/>
          <a:p>
            <a:pPr lvl="2" indent="0">
              <a:buNone/>
            </a:pPr>
            <a:r>
              <a:rPr lang="en-US" b="1" dirty="0"/>
              <a:t>Announcement letters and welcome kits will be arriving in the next few weeks. Please keep an eye on the mail. </a:t>
            </a:r>
            <a:endParaRPr lang="en-US" dirty="0"/>
          </a:p>
          <a:p>
            <a:pPr marL="360363" lvl="1" indent="-342900">
              <a:buFont typeface="Courier New" panose="02070309020205020404" pitchFamily="49" charset="0"/>
              <a:buChar char="o"/>
            </a:pPr>
            <a:r>
              <a:rPr lang="en-US" dirty="0"/>
              <a:t>For live questions today:</a:t>
            </a:r>
          </a:p>
          <a:p>
            <a:pPr marL="800100" lvl="3" indent="-342900">
              <a:buFont typeface="Courier New" panose="02070309020205020404" pitchFamily="49" charset="0"/>
              <a:buChar char="o"/>
            </a:pPr>
            <a:r>
              <a:rPr lang="en-US" dirty="0"/>
              <a:t>Type questions in the chat.</a:t>
            </a:r>
          </a:p>
          <a:p>
            <a:pPr marL="800100" lvl="3" indent="-342900">
              <a:buFont typeface="Courier New" panose="02070309020205020404" pitchFamily="49" charset="0"/>
              <a:buChar char="o"/>
            </a:pPr>
            <a:r>
              <a:rPr lang="en-US" dirty="0"/>
              <a:t>Text questions to 248-701-9218</a:t>
            </a:r>
          </a:p>
          <a:p>
            <a:pPr marL="800100" lvl="3" indent="-342900">
              <a:buFont typeface="Courier New" panose="02070309020205020404" pitchFamily="49" charset="0"/>
              <a:buChar char="o"/>
            </a:pPr>
            <a:r>
              <a:rPr lang="en-US" dirty="0"/>
              <a:t>Email questions to </a:t>
            </a:r>
            <a:r>
              <a:rPr lang="en-US" dirty="0">
                <a:hlinkClick r:id="rId2"/>
              </a:rPr>
              <a:t>DaynaZaks@hismi.com</a:t>
            </a:r>
            <a:r>
              <a:rPr lang="en-US" dirty="0"/>
              <a:t> </a:t>
            </a:r>
          </a:p>
          <a:p>
            <a:pPr lvl="3" indent="0" algn="ctr">
              <a:buNone/>
            </a:pPr>
            <a:r>
              <a:rPr lang="en-US" sz="2400" b="1" dirty="0"/>
              <a:t>Personal questions or any other questions that come up in the future please contact </a:t>
            </a:r>
            <a:r>
              <a:rPr lang="en-US" sz="2400" b="1" dirty="0" err="1"/>
              <a:t>Benistar</a:t>
            </a:r>
            <a:r>
              <a:rPr lang="en-US" sz="2400" b="1" dirty="0"/>
              <a:t> Administrative Services at 1-800-236-4782 or email Dayna Zaks at </a:t>
            </a:r>
            <a:r>
              <a:rPr lang="en-US" sz="2400" b="1" dirty="0">
                <a:hlinkClick r:id="rId2"/>
              </a:rPr>
              <a:t>DaynaZaks@hismi.com</a:t>
            </a:r>
            <a:r>
              <a:rPr lang="en-US" sz="2400" b="1" dirty="0"/>
              <a:t>. 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72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76EEA-3978-74BE-9022-22D1EFAB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Agenda and Housekeeping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E22911-5387-E033-9675-8404B33590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96557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9275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93265-1AE3-A912-DDDF-3A4FD272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Your Retiree Healthcare Team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6BF9481-7050-D092-5231-47D628602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The Hartford Medicare Supplement</a:t>
            </a:r>
          </a:p>
          <a:p>
            <a:r>
              <a:rPr lang="en-US" sz="2000" dirty="0"/>
              <a:t>Express Scripts Part D</a:t>
            </a:r>
          </a:p>
          <a:p>
            <a:r>
              <a:rPr lang="en-US" sz="2000" dirty="0" err="1"/>
              <a:t>Benistar</a:t>
            </a:r>
            <a:r>
              <a:rPr lang="en-US" sz="2000" dirty="0"/>
              <a:t> Administrative Services</a:t>
            </a:r>
          </a:p>
        </p:txBody>
      </p:sp>
      <p:pic>
        <p:nvPicPr>
          <p:cNvPr id="23" name="Picture 22" descr="Two people holding each other's hands">
            <a:extLst>
              <a:ext uri="{FF2B5EF4-FFF2-40B4-BE49-F238E27FC236}">
                <a16:creationId xmlns:a16="http://schemas.microsoft.com/office/drawing/2014/main" id="{D32FA237-4E35-D24A-DC93-753CCB56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46" r="23353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78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9AD53-A377-48B6-1886-AD28C5E1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Benistar Can Help You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15">
            <a:extLst>
              <a:ext uri="{FF2B5EF4-FFF2-40B4-BE49-F238E27FC236}">
                <a16:creationId xmlns:a16="http://schemas.microsoft.com/office/drawing/2014/main" id="{C028F2FA-9910-7A52-3F8D-84EF9BDC2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397740"/>
              </p:ext>
            </p:extLst>
          </p:nvPr>
        </p:nvGraphicFramePr>
        <p:xfrm>
          <a:off x="320040" y="2921947"/>
          <a:ext cx="11548874" cy="3009405"/>
        </p:xfrm>
        <a:graphic>
          <a:graphicData uri="http://schemas.openxmlformats.org/drawingml/2006/table">
            <a:tbl>
              <a:tblPr firstRow="1" bandRow="1"/>
              <a:tblGrid>
                <a:gridCol w="3596013">
                  <a:extLst>
                    <a:ext uri="{9D8B030D-6E8A-4147-A177-3AD203B41FA5}">
                      <a16:colId xmlns:a16="http://schemas.microsoft.com/office/drawing/2014/main" val="747979098"/>
                    </a:ext>
                  </a:extLst>
                </a:gridCol>
                <a:gridCol w="3911769">
                  <a:extLst>
                    <a:ext uri="{9D8B030D-6E8A-4147-A177-3AD203B41FA5}">
                      <a16:colId xmlns:a16="http://schemas.microsoft.com/office/drawing/2014/main" val="3286196855"/>
                    </a:ext>
                  </a:extLst>
                </a:gridCol>
                <a:gridCol w="4041092">
                  <a:extLst>
                    <a:ext uri="{9D8B030D-6E8A-4147-A177-3AD203B41FA5}">
                      <a16:colId xmlns:a16="http://schemas.microsoft.com/office/drawing/2014/main" val="2922463133"/>
                    </a:ext>
                  </a:extLst>
                </a:gridCol>
              </a:tblGrid>
              <a:tr h="1003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457200" indent="-45720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 &amp; Eligibility Support</a:t>
                      </a:r>
                    </a:p>
                  </a:txBody>
                  <a:tcPr marL="148980" marR="148980" marT="74490" marB="744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Lower-Cost Generic Options</a:t>
                      </a:r>
                    </a:p>
                  </a:txBody>
                  <a:tcPr marL="148980" marR="148980" marT="74490" marB="744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Provider Network Questions</a:t>
                      </a:r>
                    </a:p>
                  </a:txBody>
                  <a:tcPr marL="148980" marR="148980" marT="74490" marB="744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430498"/>
                  </a:ext>
                </a:extLst>
              </a:tr>
              <a:tr h="1003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Copay Assistance Support</a:t>
                      </a:r>
                    </a:p>
                  </a:txBody>
                  <a:tcPr marL="148980" marR="148980" marT="74490" marB="744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6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Authorization/</a:t>
                      </a:r>
                      <a:br>
                        <a:rPr lang="en-US" sz="26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6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Pre-Certifications</a:t>
                      </a:r>
                      <a:endPara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8980" marR="148980" marT="74490" marB="744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457200" marR="0" lvl="0" indent="-4572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2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Billing </a:t>
                      </a:r>
                      <a:r>
                        <a:rPr lang="en-US" sz="2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Questions</a:t>
                      </a:r>
                      <a:endParaRPr lang="en-US" sz="290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0" indent="-45720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48980" marR="148980" marT="74490" marB="744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244806"/>
                  </a:ext>
                </a:extLst>
              </a:tr>
              <a:tr h="1003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 Design Questions</a:t>
                      </a:r>
                    </a:p>
                  </a:txBody>
                  <a:tcPr marL="148980" marR="148980" marT="74490" marB="744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Pharmacy locater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8980" marR="148980" marT="74490" marB="744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457200" marR="0" lvl="0" indent="-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</a:rPr>
                        <a:t>Formulary Questions</a:t>
                      </a:r>
                    </a:p>
                    <a:p>
                      <a:pPr marL="457200" marR="0" lvl="0" indent="-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48980" marR="148980" marT="74490" marB="744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71843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9EBB625-2B30-C074-B11A-4B45204262EC}"/>
              </a:ext>
            </a:extLst>
          </p:cNvPr>
          <p:cNvSpPr txBox="1"/>
          <p:nvPr/>
        </p:nvSpPr>
        <p:spPr>
          <a:xfrm>
            <a:off x="2575932" y="6025344"/>
            <a:ext cx="6952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Benistar</a:t>
            </a:r>
            <a:r>
              <a:rPr lang="en-US" sz="2400" b="1" dirty="0"/>
              <a:t> Retiree Service Center 1-800-236-4782 </a:t>
            </a:r>
          </a:p>
        </p:txBody>
      </p:sp>
    </p:spTree>
    <p:extLst>
      <p:ext uri="{BB962C8B-B14F-4D97-AF65-F5344CB8AC3E}">
        <p14:creationId xmlns:p14="http://schemas.microsoft.com/office/powerpoint/2010/main" val="201147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ocial Security History">
            <a:extLst>
              <a:ext uri="{FF2B5EF4-FFF2-40B4-BE49-F238E27FC236}">
                <a16:creationId xmlns:a16="http://schemas.microsoft.com/office/drawing/2014/main" id="{7B4D82D2-ADA0-CCE6-F36B-E6DD402C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r="11015"/>
          <a:stretch>
            <a:fillRect/>
          </a:stretch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4D82-8973-2EF5-3E3D-E771BCC6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3400"/>
              <a:t>Medicare Parts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ABCCD-6AF7-CC5B-E021-F0899CDA0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en-US" sz="2000"/>
              <a:t>Medicare Part A – Hospitalizations.</a:t>
            </a:r>
          </a:p>
          <a:p>
            <a:r>
              <a:rPr lang="en-US" sz="2000"/>
              <a:t>Medicare Part B – Outpatient Services.</a:t>
            </a:r>
          </a:p>
          <a:p>
            <a:r>
              <a:rPr lang="en-US" sz="2000"/>
              <a:t>Medicare Part C – Medicare Advantage. </a:t>
            </a:r>
          </a:p>
          <a:p>
            <a:r>
              <a:rPr lang="en-US" sz="2000"/>
              <a:t>Medicare Part D – Prescription Drugs.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082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lderly man fishing at lake">
            <a:extLst>
              <a:ext uri="{FF2B5EF4-FFF2-40B4-BE49-F238E27FC236}">
                <a16:creationId xmlns:a16="http://schemas.microsoft.com/office/drawing/2014/main" id="{20C4AC50-2B84-7C23-3037-A460C16FB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4" r="30656"/>
          <a:stretch/>
        </p:blipFill>
        <p:spPr>
          <a:xfrm>
            <a:off x="8389689" y="-5953"/>
            <a:ext cx="378461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348A39-EF0C-B81B-25ED-C7B5D3F1A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291" y="854363"/>
            <a:ext cx="5756991" cy="6714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What is Medicare Secondary Plan?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9CD55-BAD5-8E48-F153-5E58F242E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585" y="1754516"/>
            <a:ext cx="7436977" cy="497228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lvl="1" indent="-285750" algn="l">
              <a:lnSpc>
                <a:spcPct val="90000"/>
              </a:lnSpc>
              <a:buFont typeface="Wingdings 3" charset="2"/>
              <a:buChar char="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Medicare Secondary Plans are Benefit Plans that help pay some of the health care costs that Original Medicare doesn't cover, such as cost-sharing gaps within Medicare Parts A and B(copayments, coinsurance and deductibles). </a:t>
            </a:r>
          </a:p>
          <a:p>
            <a:pPr marL="285750" lvl="1" indent="-285750" algn="l">
              <a:lnSpc>
                <a:spcPct val="90000"/>
              </a:lnSpc>
              <a:buFont typeface="Wingdings 3" charset="2"/>
              <a:buChar char="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Medicare Secondary plan pays after Medicare pays their portion. Medicare is Primary and the Secondary Plan is Secondary. Typically, Medicare pays 80% and the plan pays 20%.</a:t>
            </a:r>
          </a:p>
          <a:p>
            <a:pPr marL="285750" lvl="1" indent="-285750" algn="l">
              <a:lnSpc>
                <a:spcPct val="90000"/>
              </a:lnSpc>
              <a:buFont typeface="Wingdings 3" charset="2"/>
              <a:buChar char="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Networks: Plan offers the freedom to choose any doctor, specialist, facility and hospital that accepts Medicare Assignment</a:t>
            </a:r>
          </a:p>
          <a:p>
            <a:pPr marL="285750" lvl="1" indent="-285750" algn="l">
              <a:lnSpc>
                <a:spcPct val="90000"/>
              </a:lnSpc>
              <a:buFont typeface="Wingdings 3" charset="2"/>
              <a:buChar char="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Guarantee Issue – No medical questions</a:t>
            </a:r>
          </a:p>
          <a:p>
            <a:pPr marL="285750" lvl="1" indent="-285750" algn="l">
              <a:lnSpc>
                <a:spcPct val="90000"/>
              </a:lnSpc>
              <a:buFont typeface="Wingdings 3" charset="2"/>
              <a:buChar char="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Portable Coverage – Nationwide coverage is available in all 50states</a:t>
            </a:r>
          </a:p>
        </p:txBody>
      </p:sp>
    </p:spTree>
    <p:extLst>
      <p:ext uri="{BB962C8B-B14F-4D97-AF65-F5344CB8AC3E}">
        <p14:creationId xmlns:p14="http://schemas.microsoft.com/office/powerpoint/2010/main" val="12296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8A39-EF0C-B81B-25ED-C7B5D3F1A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223" y="645106"/>
            <a:ext cx="7667926" cy="7658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2026 Group Retiree Benefits - Eligibility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9CD55-BAD5-8E48-F153-5E58F242E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682" y="3011288"/>
            <a:ext cx="7474909" cy="2069279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indent="-285750">
              <a:lnSpc>
                <a:spcPct val="90000"/>
              </a:lnSpc>
              <a:buFont typeface="Wingdings 3" charset="2"/>
              <a:buChar char=""/>
            </a:pPr>
            <a:r>
              <a:rPr lang="en-US" dirty="0"/>
              <a:t>When you are enrolled in the “Group” Medicare plan, you cannot elect an individual plan.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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Express Scripts Prescription Plan is a Credible Medicare Part D Plan. You do not need to sign up for another Part D Plan.  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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only have one Part D plan.  If you sign up for another Part D plan, this plan will be terminated.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"/>
            </a:pPr>
            <a:r>
              <a:rPr lang="en-US" dirty="0"/>
              <a:t>Dependents that are not Medicare eligible will remain on their current coverage plan. 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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Two people looking at each other">
            <a:extLst>
              <a:ext uri="{FF2B5EF4-FFF2-40B4-BE49-F238E27FC236}">
                <a16:creationId xmlns:a16="http://schemas.microsoft.com/office/drawing/2014/main" id="{D949C5FB-7A74-EC9E-4B03-B144D4E98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1" r="32091"/>
          <a:stretch/>
        </p:blipFill>
        <p:spPr>
          <a:xfrm>
            <a:off x="8607855" y="9233"/>
            <a:ext cx="3681047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783705-3634-CEB2-63CC-C20A57F8190D}"/>
              </a:ext>
            </a:extLst>
          </p:cNvPr>
          <p:cNvSpPr txBox="1"/>
          <p:nvPr/>
        </p:nvSpPr>
        <p:spPr>
          <a:xfrm>
            <a:off x="675648" y="1419271"/>
            <a:ext cx="7436293" cy="10967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Retiree/Spouse must be age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65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or older.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Must be enrolled in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Medicare Part 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Medicare Part B.</a:t>
            </a:r>
          </a:p>
          <a:p>
            <a:pPr marR="0" lvl="0" algn="ctr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Medical and Prescription Coverage are a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Bundled Benefit.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5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8A39-EF0C-B81B-25ED-C7B5D3F1A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43" y="592849"/>
            <a:ext cx="902621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2026 Group Retiree Medical Benefit Highlights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9CD55-BAD5-8E48-F153-5E58F242E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606" y="1465773"/>
            <a:ext cx="6395032" cy="49280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The Hartford plan follows Medicare and has no network as long as the provider or facility accepts Medicare.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see any doctor who accepts Medicare: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No provider Network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No prior approval for services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No referrals are required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Nationwide coverage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 3" charset="2"/>
              <a:buChar char="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 3" charset="2"/>
              <a:buChar char="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 3" charset="2"/>
              <a:buChar char="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 3" charset="2"/>
              <a:buChar char="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 3" charset="2"/>
              <a:buChar char="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 3" charset="2"/>
              <a:buChar char="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Doctor talking with patient">
            <a:extLst>
              <a:ext uri="{FF2B5EF4-FFF2-40B4-BE49-F238E27FC236}">
                <a16:creationId xmlns:a16="http://schemas.microsoft.com/office/drawing/2014/main" id="{D949C5FB-7A74-EC9E-4B03-B144D4E98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r="16252"/>
          <a:stretch/>
        </p:blipFill>
        <p:spPr>
          <a:xfrm>
            <a:off x="7104746" y="1465773"/>
            <a:ext cx="5060030" cy="537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7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ABS_DesignerOnly">
  <a:themeElements>
    <a:clrScheme name="Anthem BCBS">
      <a:dk1>
        <a:srgbClr val="1A3673"/>
      </a:dk1>
      <a:lt1>
        <a:srgbClr val="FFFFFF"/>
      </a:lt1>
      <a:dk2>
        <a:srgbClr val="231E33"/>
      </a:dk2>
      <a:lt2>
        <a:srgbClr val="E1EDFF"/>
      </a:lt2>
      <a:accent1>
        <a:srgbClr val="1355E9"/>
      </a:accent1>
      <a:accent2>
        <a:srgbClr val="F26959"/>
      </a:accent2>
      <a:accent3>
        <a:srgbClr val="1A3673"/>
      </a:accent3>
      <a:accent4>
        <a:srgbClr val="44B8F3"/>
      </a:accent4>
      <a:accent5>
        <a:srgbClr val="E1EDFF"/>
      </a:accent5>
      <a:accent6>
        <a:srgbClr val="FAC12C"/>
      </a:accent6>
      <a:hlink>
        <a:srgbClr val="44B8F3"/>
      </a:hlink>
      <a:folHlink>
        <a:srgbClr val="1355E9"/>
      </a:folHlink>
    </a:clrScheme>
    <a:fontScheme name="Elevance">
      <a:majorFont>
        <a:latin typeface="Elevance Sans Medium"/>
        <a:ea typeface=""/>
        <a:cs typeface=""/>
      </a:majorFont>
      <a:minorFont>
        <a:latin typeface="Elevan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avy">
      <a:srgbClr val="1A3673"/>
    </a:custClr>
    <a:custClr name="Blue">
      <a:srgbClr val="1355E9"/>
    </a:custClr>
    <a:custClr name="Cyan">
      <a:srgbClr val="44B8F3"/>
    </a:custClr>
    <a:custClr name="Pale Cyan">
      <a:srgbClr val="E1EDFF"/>
    </a:custClr>
    <a:custClr name="Coral">
      <a:srgbClr val="F2695A"/>
    </a:custClr>
    <a:custClr name="Green">
      <a:srgbClr val="9EE110"/>
    </a:custClr>
    <a:custClr name="Yellow">
      <a:srgbClr val="FAC12C"/>
    </a:custClr>
  </a:custClrLst>
  <a:extLst>
    <a:ext uri="{05A4C25C-085E-4340-85A3-A5531E510DB2}">
      <thm15:themeFamily xmlns:thm15="http://schemas.microsoft.com/office/thememl/2012/main" name="Anthem_DesignerOnlyTemplate 2" id="{D93A7FB0-5C2C-6749-922E-56B9F97DFD3E}" vid="{F1D0B13F-BE21-1C4F-BF72-15D97366E5EC}"/>
    </a:ext>
  </a:extLst>
</a:theme>
</file>

<file path=ppt/theme/theme2.xml><?xml version="1.0" encoding="utf-8"?>
<a:theme xmlns:a="http://schemas.openxmlformats.org/drawingml/2006/main" name="Assets">
  <a:themeElements>
    <a:clrScheme name="Anthem BCBS">
      <a:dk1>
        <a:srgbClr val="1A3673"/>
      </a:dk1>
      <a:lt1>
        <a:srgbClr val="FFFFFF"/>
      </a:lt1>
      <a:dk2>
        <a:srgbClr val="231E33"/>
      </a:dk2>
      <a:lt2>
        <a:srgbClr val="E1EDFF"/>
      </a:lt2>
      <a:accent1>
        <a:srgbClr val="1355E9"/>
      </a:accent1>
      <a:accent2>
        <a:srgbClr val="F26959"/>
      </a:accent2>
      <a:accent3>
        <a:srgbClr val="1A3673"/>
      </a:accent3>
      <a:accent4>
        <a:srgbClr val="44B8F3"/>
      </a:accent4>
      <a:accent5>
        <a:srgbClr val="E1EDFF"/>
      </a:accent5>
      <a:accent6>
        <a:srgbClr val="FAC12C"/>
      </a:accent6>
      <a:hlink>
        <a:srgbClr val="44B8F3"/>
      </a:hlink>
      <a:folHlink>
        <a:srgbClr val="1355E9"/>
      </a:folHlink>
    </a:clrScheme>
    <a:fontScheme name="Elevance">
      <a:majorFont>
        <a:latin typeface="Elevance Sans Medium"/>
        <a:ea typeface=""/>
        <a:cs typeface=""/>
      </a:majorFont>
      <a:minorFont>
        <a:latin typeface="Elevan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avy">
      <a:srgbClr val="1A3673"/>
    </a:custClr>
    <a:custClr name="Blue">
      <a:srgbClr val="1355E9"/>
    </a:custClr>
    <a:custClr name="Cyan">
      <a:srgbClr val="44B8F3"/>
    </a:custClr>
    <a:custClr name="Pale Cyan">
      <a:srgbClr val="E1EDFF"/>
    </a:custClr>
    <a:custClr name="Coral">
      <a:srgbClr val="F2695A"/>
    </a:custClr>
    <a:custClr name="Green">
      <a:srgbClr val="9EE110"/>
    </a:custClr>
    <a:custClr name="Yellow">
      <a:srgbClr val="FAC12C"/>
    </a:custClr>
  </a:custClrLst>
  <a:extLst>
    <a:ext uri="{05A4C25C-085E-4340-85A3-A5531E510DB2}">
      <thm15:themeFamily xmlns:thm15="http://schemas.microsoft.com/office/thememl/2012/main" name="Anthem_DesignerOnlyTemplate 2" id="{D93A7FB0-5C2C-6749-922E-56B9F97DFD3E}" vid="{AEB17E83-3519-5E42-BE26-72235E87878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evance">
      <a:majorFont>
        <a:latin typeface="Elevance Sans Medium"/>
        <a:ea typeface=""/>
        <a:cs typeface=""/>
      </a:majorFont>
      <a:minorFont>
        <a:latin typeface="Elevan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evance">
      <a:majorFont>
        <a:latin typeface="Elevance Sans Medium"/>
        <a:ea typeface=""/>
        <a:cs typeface=""/>
      </a:majorFont>
      <a:minorFont>
        <a:latin typeface="Elevan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ABS_DesignerOnly</Template>
  <TotalTime>11704</TotalTime>
  <Words>1125</Words>
  <Application>Microsoft Office PowerPoint</Application>
  <PresentationFormat>Widescreen</PresentationFormat>
  <Paragraphs>139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Aptos Display</vt:lpstr>
      <vt:lpstr>Wingdings 3</vt:lpstr>
      <vt:lpstr>Century Gothic</vt:lpstr>
      <vt:lpstr>Elevance Sans</vt:lpstr>
      <vt:lpstr>Wingdings</vt:lpstr>
      <vt:lpstr>Elevance Sans Semibold</vt:lpstr>
      <vt:lpstr>Arial</vt:lpstr>
      <vt:lpstr>Times New Roman</vt:lpstr>
      <vt:lpstr>Courier New</vt:lpstr>
      <vt:lpstr>Calibri</vt:lpstr>
      <vt:lpstr>Aptos</vt:lpstr>
      <vt:lpstr>Elevance Sans Medium</vt:lpstr>
      <vt:lpstr>ABS_DesignerOnly</vt:lpstr>
      <vt:lpstr>Assets</vt:lpstr>
      <vt:lpstr>Office Theme</vt:lpstr>
      <vt:lpstr>San Ramon Valley USD Retiree Healthcare Informational Meeting</vt:lpstr>
      <vt:lpstr>Agenda and Housekeeping</vt:lpstr>
      <vt:lpstr>Agenda and Housekeeping</vt:lpstr>
      <vt:lpstr>Your Retiree Healthcare Team</vt:lpstr>
      <vt:lpstr>How Benistar Can Help You</vt:lpstr>
      <vt:lpstr>Medicare Parts</vt:lpstr>
      <vt:lpstr>What is Medicare Secondary Plan?</vt:lpstr>
      <vt:lpstr>2026 Group Retiree Benefits - Eligibility</vt:lpstr>
      <vt:lpstr>2026 Group Retiree Medical Benefit Highlights</vt:lpstr>
      <vt:lpstr>Medical Benefits</vt:lpstr>
      <vt:lpstr>Medical Benefits</vt:lpstr>
      <vt:lpstr>Medical Benefits</vt:lpstr>
      <vt:lpstr>Medical Benefits</vt:lpstr>
      <vt:lpstr>Medical Benefits</vt:lpstr>
      <vt:lpstr>Medical Benefits</vt:lpstr>
      <vt:lpstr>Medical Benefits</vt:lpstr>
      <vt:lpstr>2026 Group Retiree Pharmacy Benefit Highlights</vt:lpstr>
      <vt:lpstr>Express Scripts Part D Plan</vt:lpstr>
      <vt:lpstr>Medicare Part B - Vaccines</vt:lpstr>
      <vt:lpstr>Medicare Part D - Vaccines</vt:lpstr>
      <vt:lpstr>PowerPoint Presentation</vt:lpstr>
      <vt:lpstr>Next Steps and Enrollment</vt:lpstr>
      <vt:lpstr>Frequently Asked Questions</vt:lpstr>
      <vt:lpstr>Frequently Asked Questions</vt:lpstr>
      <vt:lpstr>Open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our  designer only templates</dc:title>
  <dc:creator>Mary Ann Nepa</dc:creator>
  <cp:lastModifiedBy>Sherrod, Shannelle [EC]</cp:lastModifiedBy>
  <cp:revision>175</cp:revision>
  <dcterms:created xsi:type="dcterms:W3CDTF">2024-04-01T15:00:52Z</dcterms:created>
  <dcterms:modified xsi:type="dcterms:W3CDTF">2025-10-31T22:16:44Z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f1469a-2c2a-4aee-b92b-090d4c5468ff_Enabled">
    <vt:lpwstr>true</vt:lpwstr>
  </property>
  <property fmtid="{D5CDD505-2E9C-101B-9397-08002B2CF9AE}" pid="3" name="MSIP_Label_38f1469a-2c2a-4aee-b92b-090d4c5468ff_SetDate">
    <vt:lpwstr>2023-04-21T17:17:38Z</vt:lpwstr>
  </property>
  <property fmtid="{D5CDD505-2E9C-101B-9397-08002B2CF9AE}" pid="4" name="MSIP_Label_38f1469a-2c2a-4aee-b92b-090d4c5468ff_Method">
    <vt:lpwstr>Standard</vt:lpwstr>
  </property>
  <property fmtid="{D5CDD505-2E9C-101B-9397-08002B2CF9AE}" pid="5" name="MSIP_Label_38f1469a-2c2a-4aee-b92b-090d4c5468ff_Name">
    <vt:lpwstr>Confidential - Unmarked</vt:lpwstr>
  </property>
  <property fmtid="{D5CDD505-2E9C-101B-9397-08002B2CF9AE}" pid="6" name="MSIP_Label_38f1469a-2c2a-4aee-b92b-090d4c5468ff_SiteId">
    <vt:lpwstr>2a6e6092-73e4-4752-b1a5-477a17f5056d</vt:lpwstr>
  </property>
  <property fmtid="{D5CDD505-2E9C-101B-9397-08002B2CF9AE}" pid="7" name="MSIP_Label_38f1469a-2c2a-4aee-b92b-090d4c5468ff_ActionId">
    <vt:lpwstr>dafa6e40-a0ce-42a5-85a2-af1080681054</vt:lpwstr>
  </property>
  <property fmtid="{D5CDD505-2E9C-101B-9397-08002B2CF9AE}" pid="8" name="MSIP_Label_38f1469a-2c2a-4aee-b92b-090d4c5468ff_ContentBits">
    <vt:lpwstr>0</vt:lpwstr>
  </property>
</Properties>
</file>